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23" r:id="rId1"/>
  </p:sldMasterIdLst>
  <p:notesMasterIdLst>
    <p:notesMasterId r:id="rId27"/>
  </p:notesMasterIdLst>
  <p:sldIdLst>
    <p:sldId id="258" r:id="rId2"/>
    <p:sldId id="290" r:id="rId3"/>
    <p:sldId id="292" r:id="rId4"/>
    <p:sldId id="262" r:id="rId5"/>
    <p:sldId id="259" r:id="rId6"/>
    <p:sldId id="263" r:id="rId7"/>
    <p:sldId id="265" r:id="rId8"/>
    <p:sldId id="268" r:id="rId9"/>
    <p:sldId id="266" r:id="rId10"/>
    <p:sldId id="269" r:id="rId11"/>
    <p:sldId id="264" r:id="rId12"/>
    <p:sldId id="279" r:id="rId13"/>
    <p:sldId id="281" r:id="rId14"/>
    <p:sldId id="289" r:id="rId15"/>
    <p:sldId id="282" r:id="rId16"/>
    <p:sldId id="283" r:id="rId17"/>
    <p:sldId id="287" r:id="rId18"/>
    <p:sldId id="284" r:id="rId19"/>
    <p:sldId id="285" r:id="rId20"/>
    <p:sldId id="288" r:id="rId21"/>
    <p:sldId id="291" r:id="rId22"/>
    <p:sldId id="270" r:id="rId23"/>
    <p:sldId id="267" r:id="rId24"/>
    <p:sldId id="293" r:id="rId25"/>
    <p:sldId id="26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2FF"/>
    <a:srgbClr val="C7D7DD"/>
    <a:srgbClr val="FFFFFF"/>
    <a:srgbClr val="CB918B"/>
    <a:srgbClr val="F2CEBC"/>
    <a:srgbClr val="D3A9D2"/>
    <a:srgbClr val="FBF0FA"/>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FBDD7-41AF-46DE-AC2B-FB176E95E71E}" v="1" dt="2025-01-20T11:03:38.925"/>
    <p1510:client id="{C548C22F-114C-4D99-91BF-8F00CC9B14B0}" v="464" dt="2025-01-20T07:26:15.961"/>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סגנון בהיר 2 - הדגשה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59" d="100"/>
          <a:sy n="59" d="100"/>
        </p:scale>
        <p:origin x="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רועי דרום" userId="1652c9f8-532e-48ca-9fe9-659e2d722af7" providerId="ADAL" clId="{C548C22F-114C-4D99-91BF-8F00CC9B14B0}"/>
    <pc:docChg chg="undo custSel addSld delSld modSld sldOrd">
      <pc:chgData name="רועי דרום" userId="1652c9f8-532e-48ca-9fe9-659e2d722af7" providerId="ADAL" clId="{C548C22F-114C-4D99-91BF-8F00CC9B14B0}" dt="2025-01-20T07:26:15.961" v="929" actId="20577"/>
      <pc:docMkLst>
        <pc:docMk/>
      </pc:docMkLst>
      <pc:sldChg chg="modSp mod">
        <pc:chgData name="רועי דרום" userId="1652c9f8-532e-48ca-9fe9-659e2d722af7" providerId="ADAL" clId="{C548C22F-114C-4D99-91BF-8F00CC9B14B0}" dt="2025-01-19T09:29:15.318" v="662" actId="14100"/>
        <pc:sldMkLst>
          <pc:docMk/>
          <pc:sldMk cId="1381012089" sldId="262"/>
        </pc:sldMkLst>
        <pc:spChg chg="mod">
          <ac:chgData name="רועי דרום" userId="1652c9f8-532e-48ca-9fe9-659e2d722af7" providerId="ADAL" clId="{C548C22F-114C-4D99-91BF-8F00CC9B14B0}" dt="2025-01-19T09:29:09.636" v="661" actId="2711"/>
          <ac:spMkLst>
            <pc:docMk/>
            <pc:sldMk cId="1381012089" sldId="262"/>
            <ac:spMk id="8" creationId="{C4A77478-F349-AE18-4E49-8681E901746D}"/>
          </ac:spMkLst>
        </pc:spChg>
        <pc:picChg chg="mod">
          <ac:chgData name="רועי דרום" userId="1652c9f8-532e-48ca-9fe9-659e2d722af7" providerId="ADAL" clId="{C548C22F-114C-4D99-91BF-8F00CC9B14B0}" dt="2025-01-19T09:29:15.318" v="662" actId="14100"/>
          <ac:picMkLst>
            <pc:docMk/>
            <pc:sldMk cId="1381012089" sldId="262"/>
            <ac:picMk id="6" creationId="{79109AC1-4845-AAA1-7492-38BA1FAB5AAE}"/>
          </ac:picMkLst>
        </pc:picChg>
      </pc:sldChg>
      <pc:sldChg chg="ord">
        <pc:chgData name="רועי דרום" userId="1652c9f8-532e-48ca-9fe9-659e2d722af7" providerId="ADAL" clId="{C548C22F-114C-4D99-91BF-8F00CC9B14B0}" dt="2025-01-19T07:28:02.194" v="446"/>
        <pc:sldMkLst>
          <pc:docMk/>
          <pc:sldMk cId="3624675017" sldId="265"/>
        </pc:sldMkLst>
      </pc:sldChg>
      <pc:sldChg chg="ord">
        <pc:chgData name="רועי דרום" userId="1652c9f8-532e-48ca-9fe9-659e2d722af7" providerId="ADAL" clId="{C548C22F-114C-4D99-91BF-8F00CC9B14B0}" dt="2025-01-19T07:40:31.650" v="532"/>
        <pc:sldMkLst>
          <pc:docMk/>
          <pc:sldMk cId="2807552004" sldId="267"/>
        </pc:sldMkLst>
      </pc:sldChg>
      <pc:sldChg chg="addSp delSp modSp mod modNotesTx">
        <pc:chgData name="רועי דרום" userId="1652c9f8-532e-48ca-9fe9-659e2d722af7" providerId="ADAL" clId="{C548C22F-114C-4D99-91BF-8F00CC9B14B0}" dt="2025-01-19T09:31:34.913" v="689" actId="2711"/>
        <pc:sldMkLst>
          <pc:docMk/>
          <pc:sldMk cId="2079015664" sldId="270"/>
        </pc:sldMkLst>
        <pc:spChg chg="mod">
          <ac:chgData name="רועי דרום" userId="1652c9f8-532e-48ca-9fe9-659e2d722af7" providerId="ADAL" clId="{C548C22F-114C-4D99-91BF-8F00CC9B14B0}" dt="2025-01-18T14:09:26.516" v="395" actId="14100"/>
          <ac:spMkLst>
            <pc:docMk/>
            <pc:sldMk cId="2079015664" sldId="270"/>
            <ac:spMk id="2" creationId="{D0BCF8DB-90D7-8FF2-1449-2F4E3A187383}"/>
          </ac:spMkLst>
        </pc:spChg>
        <pc:graphicFrameChg chg="add del mod modGraphic">
          <ac:chgData name="רועי דרום" userId="1652c9f8-532e-48ca-9fe9-659e2d722af7" providerId="ADAL" clId="{C548C22F-114C-4D99-91BF-8F00CC9B14B0}" dt="2025-01-19T08:02:08.651" v="552" actId="478"/>
          <ac:graphicFrameMkLst>
            <pc:docMk/>
            <pc:sldMk cId="2079015664" sldId="270"/>
            <ac:graphicFrameMk id="3" creationId="{A2D99C81-63B2-1EE8-19FA-CF009635007F}"/>
          </ac:graphicFrameMkLst>
        </pc:graphicFrameChg>
        <pc:graphicFrameChg chg="add mod">
          <ac:chgData name="רועי דרום" userId="1652c9f8-532e-48ca-9fe9-659e2d722af7" providerId="ADAL" clId="{C548C22F-114C-4D99-91BF-8F00CC9B14B0}" dt="2025-01-19T08:02:18.617" v="553"/>
          <ac:graphicFrameMkLst>
            <pc:docMk/>
            <pc:sldMk cId="2079015664" sldId="270"/>
            <ac:graphicFrameMk id="4" creationId="{0FA8D9E1-C9B5-909E-DDFB-DF036CC1901C}"/>
          </ac:graphicFrameMkLst>
        </pc:graphicFrameChg>
        <pc:graphicFrameChg chg="add mod modGraphic">
          <ac:chgData name="רועי דרום" userId="1652c9f8-532e-48ca-9fe9-659e2d722af7" providerId="ADAL" clId="{C548C22F-114C-4D99-91BF-8F00CC9B14B0}" dt="2025-01-19T09:31:34.913" v="689" actId="2711"/>
          <ac:graphicFrameMkLst>
            <pc:docMk/>
            <pc:sldMk cId="2079015664" sldId="270"/>
            <ac:graphicFrameMk id="6" creationId="{799DB424-278E-6845-EDEC-2D84576F326B}"/>
          </ac:graphicFrameMkLst>
        </pc:graphicFrameChg>
      </pc:sldChg>
      <pc:sldChg chg="modSp mod modNotesTx">
        <pc:chgData name="רועי דרום" userId="1652c9f8-532e-48ca-9fe9-659e2d722af7" providerId="ADAL" clId="{C548C22F-114C-4D99-91BF-8F00CC9B14B0}" dt="2025-01-19T09:29:41.718" v="667" actId="1076"/>
        <pc:sldMkLst>
          <pc:docMk/>
          <pc:sldMk cId="1663116422" sldId="279"/>
        </pc:sldMkLst>
        <pc:spChg chg="mod">
          <ac:chgData name="רועי דרום" userId="1652c9f8-532e-48ca-9fe9-659e2d722af7" providerId="ADAL" clId="{C548C22F-114C-4D99-91BF-8F00CC9B14B0}" dt="2025-01-19T09:29:40.209" v="666" actId="14100"/>
          <ac:spMkLst>
            <pc:docMk/>
            <pc:sldMk cId="1663116422" sldId="279"/>
            <ac:spMk id="5" creationId="{77DE6C0B-D93C-8C55-BA2B-26469EBF3330}"/>
          </ac:spMkLst>
        </pc:spChg>
        <pc:picChg chg="mod">
          <ac:chgData name="רועי דרום" userId="1652c9f8-532e-48ca-9fe9-659e2d722af7" providerId="ADAL" clId="{C548C22F-114C-4D99-91BF-8F00CC9B14B0}" dt="2025-01-19T09:29:41.718" v="667" actId="1076"/>
          <ac:picMkLst>
            <pc:docMk/>
            <pc:sldMk cId="1663116422" sldId="279"/>
            <ac:picMk id="6" creationId="{B72F5D12-C11D-F1FA-A3AC-1D8FC8F66B92}"/>
          </ac:picMkLst>
        </pc:picChg>
      </pc:sldChg>
      <pc:sldChg chg="modSp mod modNotesTx">
        <pc:chgData name="רועי דרום" userId="1652c9f8-532e-48ca-9fe9-659e2d722af7" providerId="ADAL" clId="{C548C22F-114C-4D99-91BF-8F00CC9B14B0}" dt="2025-01-19T09:29:49.915" v="668" actId="2711"/>
        <pc:sldMkLst>
          <pc:docMk/>
          <pc:sldMk cId="1444861543" sldId="281"/>
        </pc:sldMkLst>
        <pc:spChg chg="mod">
          <ac:chgData name="רועי דרום" userId="1652c9f8-532e-48ca-9fe9-659e2d722af7" providerId="ADAL" clId="{C548C22F-114C-4D99-91BF-8F00CC9B14B0}" dt="2025-01-19T09:29:49.915" v="668" actId="2711"/>
          <ac:spMkLst>
            <pc:docMk/>
            <pc:sldMk cId="1444861543" sldId="281"/>
            <ac:spMk id="5" creationId="{F510F559-815D-B08A-1EA5-494FB5FB0D13}"/>
          </ac:spMkLst>
        </pc:spChg>
      </pc:sldChg>
      <pc:sldChg chg="addSp modSp mod modNotesTx">
        <pc:chgData name="רועי דרום" userId="1652c9f8-532e-48ca-9fe9-659e2d722af7" providerId="ADAL" clId="{C548C22F-114C-4D99-91BF-8F00CC9B14B0}" dt="2025-01-19T07:39:04.956" v="521" actId="20577"/>
        <pc:sldMkLst>
          <pc:docMk/>
          <pc:sldMk cId="2060623051" sldId="282"/>
        </pc:sldMkLst>
        <pc:spChg chg="add mod">
          <ac:chgData name="רועי דרום" userId="1652c9f8-532e-48ca-9fe9-659e2d722af7" providerId="ADAL" clId="{C548C22F-114C-4D99-91BF-8F00CC9B14B0}" dt="2025-01-19T07:39:04.956" v="521" actId="20577"/>
          <ac:spMkLst>
            <pc:docMk/>
            <pc:sldMk cId="2060623051" sldId="282"/>
            <ac:spMk id="6" creationId="{0542D991-FC31-F885-6C41-52A14F372FB4}"/>
          </ac:spMkLst>
        </pc:spChg>
      </pc:sldChg>
      <pc:sldChg chg="addSp modSp mod modNotesTx">
        <pc:chgData name="רועי דרום" userId="1652c9f8-532e-48ca-9fe9-659e2d722af7" providerId="ADAL" clId="{C548C22F-114C-4D99-91BF-8F00CC9B14B0}" dt="2025-01-19T09:30:28.938" v="674" actId="14100"/>
        <pc:sldMkLst>
          <pc:docMk/>
          <pc:sldMk cId="3018233421" sldId="283"/>
        </pc:sldMkLst>
        <pc:spChg chg="add mod">
          <ac:chgData name="רועי דרום" userId="1652c9f8-532e-48ca-9fe9-659e2d722af7" providerId="ADAL" clId="{C548C22F-114C-4D99-91BF-8F00CC9B14B0}" dt="2025-01-19T09:30:28.938" v="674" actId="14100"/>
          <ac:spMkLst>
            <pc:docMk/>
            <pc:sldMk cId="3018233421" sldId="283"/>
            <ac:spMk id="5" creationId="{2493EBD7-4383-B667-69C4-50A34214FAE4}"/>
          </ac:spMkLst>
        </pc:spChg>
        <pc:spChg chg="add mod">
          <ac:chgData name="רועי דרום" userId="1652c9f8-532e-48ca-9fe9-659e2d722af7" providerId="ADAL" clId="{C548C22F-114C-4D99-91BF-8F00CC9B14B0}" dt="2025-01-19T09:30:18.885" v="672" actId="14100"/>
          <ac:spMkLst>
            <pc:docMk/>
            <pc:sldMk cId="3018233421" sldId="283"/>
            <ac:spMk id="6" creationId="{32297AF3-835B-CCCD-0751-3A5AD3D2DF31}"/>
          </ac:spMkLst>
        </pc:spChg>
        <pc:picChg chg="mod">
          <ac:chgData name="רועי דרום" userId="1652c9f8-532e-48ca-9fe9-659e2d722af7" providerId="ADAL" clId="{C548C22F-114C-4D99-91BF-8F00CC9B14B0}" dt="2025-01-19T08:08:32.801" v="610" actId="1076"/>
          <ac:picMkLst>
            <pc:docMk/>
            <pc:sldMk cId="3018233421" sldId="283"/>
            <ac:picMk id="3" creationId="{51245175-F8B8-653B-D225-B96310BB1BE7}"/>
          </ac:picMkLst>
        </pc:picChg>
      </pc:sldChg>
      <pc:sldChg chg="modNotesTx">
        <pc:chgData name="רועי דרום" userId="1652c9f8-532e-48ca-9fe9-659e2d722af7" providerId="ADAL" clId="{C548C22F-114C-4D99-91BF-8F00CC9B14B0}" dt="2025-01-18T09:18:30.713" v="156"/>
        <pc:sldMkLst>
          <pc:docMk/>
          <pc:sldMk cId="1330149259" sldId="284"/>
        </pc:sldMkLst>
      </pc:sldChg>
      <pc:sldChg chg="addSp modSp mod modNotesTx">
        <pc:chgData name="רועי דרום" userId="1652c9f8-532e-48ca-9fe9-659e2d722af7" providerId="ADAL" clId="{C548C22F-114C-4D99-91BF-8F00CC9B14B0}" dt="2025-01-19T09:31:04.055" v="685" actId="14100"/>
        <pc:sldMkLst>
          <pc:docMk/>
          <pc:sldMk cId="654766502" sldId="285"/>
        </pc:sldMkLst>
        <pc:spChg chg="add mod">
          <ac:chgData name="רועי דרום" userId="1652c9f8-532e-48ca-9fe9-659e2d722af7" providerId="ADAL" clId="{C548C22F-114C-4D99-91BF-8F00CC9B14B0}" dt="2025-01-19T09:31:04.055" v="685" actId="14100"/>
          <ac:spMkLst>
            <pc:docMk/>
            <pc:sldMk cId="654766502" sldId="285"/>
            <ac:spMk id="5" creationId="{6F726B92-74C6-AF55-0F1F-C024E9BBF993}"/>
          </ac:spMkLst>
        </pc:spChg>
        <pc:spChg chg="add mod">
          <ac:chgData name="רועי דרום" userId="1652c9f8-532e-48ca-9fe9-659e2d722af7" providerId="ADAL" clId="{C548C22F-114C-4D99-91BF-8F00CC9B14B0}" dt="2025-01-19T09:31:04.055" v="685" actId="14100"/>
          <ac:spMkLst>
            <pc:docMk/>
            <pc:sldMk cId="654766502" sldId="285"/>
            <ac:spMk id="6" creationId="{3CADA46C-F7BE-7280-9122-8B7F661846FA}"/>
          </ac:spMkLst>
        </pc:spChg>
        <pc:picChg chg="mod">
          <ac:chgData name="רועי דרום" userId="1652c9f8-532e-48ca-9fe9-659e2d722af7" providerId="ADAL" clId="{C548C22F-114C-4D99-91BF-8F00CC9B14B0}" dt="2025-01-19T08:09:12.118" v="619" actId="1076"/>
          <ac:picMkLst>
            <pc:docMk/>
            <pc:sldMk cId="654766502" sldId="285"/>
            <ac:picMk id="3" creationId="{B0DC8306-42EB-23B5-1B03-CAA007335FDD}"/>
          </ac:picMkLst>
        </pc:picChg>
      </pc:sldChg>
      <pc:sldChg chg="modSp del mod ord modNotesTx">
        <pc:chgData name="רועי דרום" userId="1652c9f8-532e-48ca-9fe9-659e2d722af7" providerId="ADAL" clId="{C548C22F-114C-4D99-91BF-8F00CC9B14B0}" dt="2025-01-19T07:40:21.001" v="530" actId="47"/>
        <pc:sldMkLst>
          <pc:docMk/>
          <pc:sldMk cId="3154615119" sldId="286"/>
        </pc:sldMkLst>
        <pc:spChg chg="mod">
          <ac:chgData name="רועי דרום" userId="1652c9f8-532e-48ca-9fe9-659e2d722af7" providerId="ADAL" clId="{C548C22F-114C-4D99-91BF-8F00CC9B14B0}" dt="2025-01-19T07:40:05.711" v="529" actId="1076"/>
          <ac:spMkLst>
            <pc:docMk/>
            <pc:sldMk cId="3154615119" sldId="286"/>
            <ac:spMk id="2" creationId="{3418A8CF-5A44-DB3C-77E2-AA03E0A94525}"/>
          </ac:spMkLst>
        </pc:spChg>
      </pc:sldChg>
      <pc:sldChg chg="addSp modSp mod ord modNotesTx">
        <pc:chgData name="רועי דרום" userId="1652c9f8-532e-48ca-9fe9-659e2d722af7" providerId="ADAL" clId="{C548C22F-114C-4D99-91BF-8F00CC9B14B0}" dt="2025-01-19T09:30:48.809" v="683" actId="1037"/>
        <pc:sldMkLst>
          <pc:docMk/>
          <pc:sldMk cId="2688774543" sldId="287"/>
        </pc:sldMkLst>
        <pc:spChg chg="add mod">
          <ac:chgData name="רועי דרום" userId="1652c9f8-532e-48ca-9fe9-659e2d722af7" providerId="ADAL" clId="{C548C22F-114C-4D99-91BF-8F00CC9B14B0}" dt="2025-01-19T09:30:48.809" v="683" actId="1037"/>
          <ac:spMkLst>
            <pc:docMk/>
            <pc:sldMk cId="2688774543" sldId="287"/>
            <ac:spMk id="2" creationId="{44421DC9-080F-2444-F334-91B203511650}"/>
          </ac:spMkLst>
        </pc:spChg>
        <pc:spChg chg="add mod">
          <ac:chgData name="רועי דרום" userId="1652c9f8-532e-48ca-9fe9-659e2d722af7" providerId="ADAL" clId="{C548C22F-114C-4D99-91BF-8F00CC9B14B0}" dt="2025-01-19T09:30:48.809" v="683" actId="1037"/>
          <ac:spMkLst>
            <pc:docMk/>
            <pc:sldMk cId="2688774543" sldId="287"/>
            <ac:spMk id="3" creationId="{84A6BC22-59F4-DBB9-F669-AFDC4BABA0C6}"/>
          </ac:spMkLst>
        </pc:spChg>
        <pc:spChg chg="mod">
          <ac:chgData name="רועי דרום" userId="1652c9f8-532e-48ca-9fe9-659e2d722af7" providerId="ADAL" clId="{C548C22F-114C-4D99-91BF-8F00CC9B14B0}" dt="2025-01-19T08:10:25.051" v="627" actId="1076"/>
          <ac:spMkLst>
            <pc:docMk/>
            <pc:sldMk cId="2688774543" sldId="287"/>
            <ac:spMk id="5" creationId="{FFA32EDC-1F04-3C4D-B369-A1B32C731218}"/>
          </ac:spMkLst>
        </pc:spChg>
        <pc:picChg chg="mod">
          <ac:chgData name="רועי דרום" userId="1652c9f8-532e-48ca-9fe9-659e2d722af7" providerId="ADAL" clId="{C548C22F-114C-4D99-91BF-8F00CC9B14B0}" dt="2025-01-19T08:11:57.376" v="653" actId="1076"/>
          <ac:picMkLst>
            <pc:docMk/>
            <pc:sldMk cId="2688774543" sldId="287"/>
            <ac:picMk id="6" creationId="{D7B1EF03-2D50-0DB2-5D58-1503471330E2}"/>
          </ac:picMkLst>
        </pc:picChg>
      </pc:sldChg>
      <pc:sldChg chg="addSp modSp mod modNotesTx">
        <pc:chgData name="רועי דרום" userId="1652c9f8-532e-48ca-9fe9-659e2d722af7" providerId="ADAL" clId="{C548C22F-114C-4D99-91BF-8F00CC9B14B0}" dt="2025-01-19T09:31:16.367" v="687" actId="14100"/>
        <pc:sldMkLst>
          <pc:docMk/>
          <pc:sldMk cId="3479476046" sldId="288"/>
        </pc:sldMkLst>
        <pc:spChg chg="mod">
          <ac:chgData name="רועי דרום" userId="1652c9f8-532e-48ca-9fe9-659e2d722af7" providerId="ADAL" clId="{C548C22F-114C-4D99-91BF-8F00CC9B14B0}" dt="2025-01-19T08:12:31.620" v="656" actId="14100"/>
          <ac:spMkLst>
            <pc:docMk/>
            <pc:sldMk cId="3479476046" sldId="288"/>
            <ac:spMk id="2" creationId="{B2955C62-29C9-77EF-53CF-07F52B851DAF}"/>
          </ac:spMkLst>
        </pc:spChg>
        <pc:spChg chg="add mod">
          <ac:chgData name="רועי דרום" userId="1652c9f8-532e-48ca-9fe9-659e2d722af7" providerId="ADAL" clId="{C548C22F-114C-4D99-91BF-8F00CC9B14B0}" dt="2025-01-19T09:31:16.367" v="687" actId="14100"/>
          <ac:spMkLst>
            <pc:docMk/>
            <pc:sldMk cId="3479476046" sldId="288"/>
            <ac:spMk id="5" creationId="{F30F70DF-7C6D-FB19-9907-A0FE4F8E2747}"/>
          </ac:spMkLst>
        </pc:spChg>
        <pc:spChg chg="add mod">
          <ac:chgData name="רועי דרום" userId="1652c9f8-532e-48ca-9fe9-659e2d722af7" providerId="ADAL" clId="{C548C22F-114C-4D99-91BF-8F00CC9B14B0}" dt="2025-01-19T09:31:16.367" v="687" actId="14100"/>
          <ac:spMkLst>
            <pc:docMk/>
            <pc:sldMk cId="3479476046" sldId="288"/>
            <ac:spMk id="6" creationId="{FF6C2BCE-D6BB-28DF-AA66-396F67BE6C42}"/>
          </ac:spMkLst>
        </pc:spChg>
        <pc:picChg chg="mod">
          <ac:chgData name="רועי דרום" userId="1652c9f8-532e-48ca-9fe9-659e2d722af7" providerId="ADAL" clId="{C548C22F-114C-4D99-91BF-8F00CC9B14B0}" dt="2025-01-19T08:12:33.505" v="657" actId="1076"/>
          <ac:picMkLst>
            <pc:docMk/>
            <pc:sldMk cId="3479476046" sldId="288"/>
            <ac:picMk id="3" creationId="{8F144E0F-0051-424C-3F3C-880412619B2C}"/>
          </ac:picMkLst>
        </pc:picChg>
      </pc:sldChg>
      <pc:sldChg chg="modSp mod modNotesTx">
        <pc:chgData name="רועי דרום" userId="1652c9f8-532e-48ca-9fe9-659e2d722af7" providerId="ADAL" clId="{C548C22F-114C-4D99-91BF-8F00CC9B14B0}" dt="2025-01-19T09:30:05.724" v="670" actId="2711"/>
        <pc:sldMkLst>
          <pc:docMk/>
          <pc:sldMk cId="1952385112" sldId="289"/>
        </pc:sldMkLst>
        <pc:spChg chg="mod">
          <ac:chgData name="רועי דרום" userId="1652c9f8-532e-48ca-9fe9-659e2d722af7" providerId="ADAL" clId="{C548C22F-114C-4D99-91BF-8F00CC9B14B0}" dt="2025-01-19T09:30:05.724" v="670" actId="2711"/>
          <ac:spMkLst>
            <pc:docMk/>
            <pc:sldMk cId="1952385112" sldId="289"/>
            <ac:spMk id="3" creationId="{CBCF9B74-BD04-13C2-25CB-2B2F88C2B6E0}"/>
          </ac:spMkLst>
        </pc:spChg>
        <pc:spChg chg="mod">
          <ac:chgData name="רועי דרום" userId="1652c9f8-532e-48ca-9fe9-659e2d722af7" providerId="ADAL" clId="{C548C22F-114C-4D99-91BF-8F00CC9B14B0}" dt="2025-01-19T09:29:58.835" v="669" actId="2711"/>
          <ac:spMkLst>
            <pc:docMk/>
            <pc:sldMk cId="1952385112" sldId="289"/>
            <ac:spMk id="9" creationId="{8519245D-37C2-C1AB-EED6-ECB05C2F3B31}"/>
          </ac:spMkLst>
        </pc:spChg>
      </pc:sldChg>
      <pc:sldChg chg="modSp mod">
        <pc:chgData name="רועי דרום" userId="1652c9f8-532e-48ca-9fe9-659e2d722af7" providerId="ADAL" clId="{C548C22F-114C-4D99-91BF-8F00CC9B14B0}" dt="2025-01-20T07:26:15.961" v="929" actId="20577"/>
        <pc:sldMkLst>
          <pc:docMk/>
          <pc:sldMk cId="3916652191" sldId="290"/>
        </pc:sldMkLst>
        <pc:spChg chg="mod">
          <ac:chgData name="רועי דרום" userId="1652c9f8-532e-48ca-9fe9-659e2d722af7" providerId="ADAL" clId="{C548C22F-114C-4D99-91BF-8F00CC9B14B0}" dt="2025-01-20T07:26:15.961" v="929" actId="20577"/>
          <ac:spMkLst>
            <pc:docMk/>
            <pc:sldMk cId="3916652191" sldId="290"/>
            <ac:spMk id="3" creationId="{5F2CF696-5D1D-9F9A-001B-8E46F936A12A}"/>
          </ac:spMkLst>
        </pc:spChg>
      </pc:sldChg>
      <pc:sldChg chg="addSp delSp modSp mod ord modNotesTx">
        <pc:chgData name="רועי דרום" userId="1652c9f8-532e-48ca-9fe9-659e2d722af7" providerId="ADAL" clId="{C548C22F-114C-4D99-91BF-8F00CC9B14B0}" dt="2025-01-19T09:31:28.231" v="688" actId="2711"/>
        <pc:sldMkLst>
          <pc:docMk/>
          <pc:sldMk cId="546593464" sldId="291"/>
        </pc:sldMkLst>
        <pc:spChg chg="mod">
          <ac:chgData name="רועי דרום" userId="1652c9f8-532e-48ca-9fe9-659e2d722af7" providerId="ADAL" clId="{C548C22F-114C-4D99-91BF-8F00CC9B14B0}" dt="2025-01-18T14:09:47.876" v="399" actId="1076"/>
          <ac:spMkLst>
            <pc:docMk/>
            <pc:sldMk cId="546593464" sldId="291"/>
            <ac:spMk id="2" creationId="{52279F45-C2B2-3501-E8FD-BD8118A26FE6}"/>
          </ac:spMkLst>
        </pc:spChg>
        <pc:graphicFrameChg chg="add mod">
          <ac:chgData name="רועי דרום" userId="1652c9f8-532e-48ca-9fe9-659e2d722af7" providerId="ADAL" clId="{C548C22F-114C-4D99-91BF-8F00CC9B14B0}" dt="2025-01-19T08:01:39.074" v="547"/>
          <ac:graphicFrameMkLst>
            <pc:docMk/>
            <pc:sldMk cId="546593464" sldId="291"/>
            <ac:graphicFrameMk id="3" creationId="{6148CAD1-785F-23E0-CAA8-7A107674B875}"/>
          </ac:graphicFrameMkLst>
        </pc:graphicFrameChg>
        <pc:graphicFrameChg chg="add del mod modGraphic">
          <ac:chgData name="רועי דרום" userId="1652c9f8-532e-48ca-9fe9-659e2d722af7" providerId="ADAL" clId="{C548C22F-114C-4D99-91BF-8F00CC9B14B0}" dt="2025-01-19T08:01:37.499" v="546" actId="478"/>
          <ac:graphicFrameMkLst>
            <pc:docMk/>
            <pc:sldMk cId="546593464" sldId="291"/>
            <ac:graphicFrameMk id="4" creationId="{2FC6BCCE-4A4C-A261-3C0A-3795C4BC3CCE}"/>
          </ac:graphicFrameMkLst>
        </pc:graphicFrameChg>
        <pc:graphicFrameChg chg="add mod modGraphic">
          <ac:chgData name="רועי דרום" userId="1652c9f8-532e-48ca-9fe9-659e2d722af7" providerId="ADAL" clId="{C548C22F-114C-4D99-91BF-8F00CC9B14B0}" dt="2025-01-19T09:31:28.231" v="688" actId="2711"/>
          <ac:graphicFrameMkLst>
            <pc:docMk/>
            <pc:sldMk cId="546593464" sldId="291"/>
            <ac:graphicFrameMk id="6" creationId="{892FB627-A574-03A2-8AC7-CC95E066BC9B}"/>
          </ac:graphicFrameMkLst>
        </pc:graphicFrameChg>
      </pc:sldChg>
      <pc:sldChg chg="modSp mod">
        <pc:chgData name="רועי דרום" userId="1652c9f8-532e-48ca-9fe9-659e2d722af7" providerId="ADAL" clId="{C548C22F-114C-4D99-91BF-8F00CC9B14B0}" dt="2025-01-19T09:28:56.567" v="660" actId="2711"/>
        <pc:sldMkLst>
          <pc:docMk/>
          <pc:sldMk cId="1582262460" sldId="292"/>
        </pc:sldMkLst>
        <pc:spChg chg="mod">
          <ac:chgData name="רועי דרום" userId="1652c9f8-532e-48ca-9fe9-659e2d722af7" providerId="ADAL" clId="{C548C22F-114C-4D99-91BF-8F00CC9B14B0}" dt="2025-01-19T09:28:56.567" v="660" actId="2711"/>
          <ac:spMkLst>
            <pc:docMk/>
            <pc:sldMk cId="1582262460" sldId="292"/>
            <ac:spMk id="7" creationId="{9BC85496-D0AE-DB11-8E6B-44CBBA122CFB}"/>
          </ac:spMkLst>
        </pc:spChg>
      </pc:sldChg>
      <pc:sldChg chg="addSp delSp modSp new mod modNotesTx">
        <pc:chgData name="רועי דרום" userId="1652c9f8-532e-48ca-9fe9-659e2d722af7" providerId="ADAL" clId="{C548C22F-114C-4D99-91BF-8F00CC9B14B0}" dt="2025-01-19T09:59:43.086" v="918" actId="12"/>
        <pc:sldMkLst>
          <pc:docMk/>
          <pc:sldMk cId="3005379647" sldId="293"/>
        </pc:sldMkLst>
        <pc:spChg chg="mod">
          <ac:chgData name="רועי דרום" userId="1652c9f8-532e-48ca-9fe9-659e2d722af7" providerId="ADAL" clId="{C548C22F-114C-4D99-91BF-8F00CC9B14B0}" dt="2025-01-19T09:54:25.594" v="844" actId="14100"/>
          <ac:spMkLst>
            <pc:docMk/>
            <pc:sldMk cId="3005379647" sldId="293"/>
            <ac:spMk id="2" creationId="{2CA4E712-4800-87F7-1A90-94CECEAB9188}"/>
          </ac:spMkLst>
        </pc:spChg>
        <pc:spChg chg="del">
          <ac:chgData name="רועי דרום" userId="1652c9f8-532e-48ca-9fe9-659e2d722af7" providerId="ADAL" clId="{C548C22F-114C-4D99-91BF-8F00CC9B14B0}" dt="2025-01-19T09:40:06.303" v="690"/>
          <ac:spMkLst>
            <pc:docMk/>
            <pc:sldMk cId="3005379647" sldId="293"/>
            <ac:spMk id="3" creationId="{6F9257AC-60B0-C9DC-7C28-476298D7E606}"/>
          </ac:spMkLst>
        </pc:spChg>
        <pc:spChg chg="add mod">
          <ac:chgData name="רועי דרום" userId="1652c9f8-532e-48ca-9fe9-659e2d722af7" providerId="ADAL" clId="{C548C22F-114C-4D99-91BF-8F00CC9B14B0}" dt="2025-01-19T09:59:43.086" v="918" actId="12"/>
          <ac:spMkLst>
            <pc:docMk/>
            <pc:sldMk cId="3005379647" sldId="293"/>
            <ac:spMk id="5" creationId="{C39B8F12-32E5-6C0B-0563-7EAEADB55886}"/>
          </ac:spMkLst>
        </pc:spChg>
        <pc:spChg chg="add">
          <ac:chgData name="רועי דרום" userId="1652c9f8-532e-48ca-9fe9-659e2d722af7" providerId="ADAL" clId="{C548C22F-114C-4D99-91BF-8F00CC9B14B0}" dt="2025-01-19T09:46:11.754" v="713"/>
          <ac:spMkLst>
            <pc:docMk/>
            <pc:sldMk cId="3005379647" sldId="293"/>
            <ac:spMk id="6" creationId="{477C7F4F-A1FD-E7CF-6D70-A6511D8B0843}"/>
          </ac:spMkLst>
        </pc:spChg>
        <pc:spChg chg="add">
          <ac:chgData name="רועי דרום" userId="1652c9f8-532e-48ca-9fe9-659e2d722af7" providerId="ADAL" clId="{C548C22F-114C-4D99-91BF-8F00CC9B14B0}" dt="2025-01-19T09:46:14.222" v="715"/>
          <ac:spMkLst>
            <pc:docMk/>
            <pc:sldMk cId="3005379647" sldId="293"/>
            <ac:spMk id="7" creationId="{46141450-A326-60AF-8B9C-5E6F3CBAE49A}"/>
          </ac:spMkLst>
        </pc:spChg>
        <pc:spChg chg="add">
          <ac:chgData name="רועי דרום" userId="1652c9f8-532e-48ca-9fe9-659e2d722af7" providerId="ADAL" clId="{C548C22F-114C-4D99-91BF-8F00CC9B14B0}" dt="2025-01-19T09:46:18.995" v="716"/>
          <ac:spMkLst>
            <pc:docMk/>
            <pc:sldMk cId="3005379647" sldId="293"/>
            <ac:spMk id="8" creationId="{AA8D344F-BDE7-946B-E5F0-9317D901CFC3}"/>
          </ac:spMkLst>
        </pc:spChg>
        <pc:spChg chg="add">
          <ac:chgData name="רועי דרום" userId="1652c9f8-532e-48ca-9fe9-659e2d722af7" providerId="ADAL" clId="{C548C22F-114C-4D99-91BF-8F00CC9B14B0}" dt="2025-01-19T09:47:22.245" v="722"/>
          <ac:spMkLst>
            <pc:docMk/>
            <pc:sldMk cId="3005379647" sldId="293"/>
            <ac:spMk id="9" creationId="{30B9A314-FBBE-543C-99E3-DEA4A7742F1C}"/>
          </ac:spMkLst>
        </pc:spChg>
        <pc:spChg chg="add">
          <ac:chgData name="רועי דרום" userId="1652c9f8-532e-48ca-9fe9-659e2d722af7" providerId="ADAL" clId="{C548C22F-114C-4D99-91BF-8F00CC9B14B0}" dt="2025-01-19T09:47:29.839" v="723"/>
          <ac:spMkLst>
            <pc:docMk/>
            <pc:sldMk cId="3005379647" sldId="293"/>
            <ac:spMk id="10" creationId="{CCB82012-949B-14D8-4AC3-7D7154AE5F45}"/>
          </ac:spMkLst>
        </pc:spChg>
        <pc:spChg chg="add">
          <ac:chgData name="רועי דרום" userId="1652c9f8-532e-48ca-9fe9-659e2d722af7" providerId="ADAL" clId="{C548C22F-114C-4D99-91BF-8F00CC9B14B0}" dt="2025-01-19T09:47:47.514" v="730"/>
          <ac:spMkLst>
            <pc:docMk/>
            <pc:sldMk cId="3005379647" sldId="293"/>
            <ac:spMk id="11" creationId="{9E78EA12-334E-CF24-B286-90989322EF21}"/>
          </ac:spMkLst>
        </pc:spChg>
        <pc:spChg chg="add">
          <ac:chgData name="רועי דרום" userId="1652c9f8-532e-48ca-9fe9-659e2d722af7" providerId="ADAL" clId="{C548C22F-114C-4D99-91BF-8F00CC9B14B0}" dt="2025-01-19T09:47:53.544" v="731"/>
          <ac:spMkLst>
            <pc:docMk/>
            <pc:sldMk cId="3005379647" sldId="293"/>
            <ac:spMk id="12" creationId="{34F6BEA7-3EBA-A3FD-3024-94B73BE959BD}"/>
          </ac:spMkLst>
        </pc:spChg>
        <pc:spChg chg="add">
          <ac:chgData name="רועי דרום" userId="1652c9f8-532e-48ca-9fe9-659e2d722af7" providerId="ADAL" clId="{C548C22F-114C-4D99-91BF-8F00CC9B14B0}" dt="2025-01-19T09:47:56.388" v="733"/>
          <ac:spMkLst>
            <pc:docMk/>
            <pc:sldMk cId="3005379647" sldId="293"/>
            <ac:spMk id="13" creationId="{66C50BD4-8C45-9A2F-624A-03C8665BDBDF}"/>
          </ac:spMkLst>
        </pc:spChg>
        <pc:spChg chg="add">
          <ac:chgData name="רועי דרום" userId="1652c9f8-532e-48ca-9fe9-659e2d722af7" providerId="ADAL" clId="{C548C22F-114C-4D99-91BF-8F00CC9B14B0}" dt="2025-01-19T09:47:58.700" v="735"/>
          <ac:spMkLst>
            <pc:docMk/>
            <pc:sldMk cId="3005379647" sldId="293"/>
            <ac:spMk id="14" creationId="{57AEED6D-9BE1-4ED3-5267-D98CE70EDD2E}"/>
          </ac:spMkLst>
        </pc:spChg>
        <pc:spChg chg="add">
          <ac:chgData name="רועי דרום" userId="1652c9f8-532e-48ca-9fe9-659e2d722af7" providerId="ADAL" clId="{C548C22F-114C-4D99-91BF-8F00CC9B14B0}" dt="2025-01-19T09:48:14.248" v="738"/>
          <ac:spMkLst>
            <pc:docMk/>
            <pc:sldMk cId="3005379647" sldId="293"/>
            <ac:spMk id="15" creationId="{33A5B151-9A9F-2C15-556B-4D9BEEA387F1}"/>
          </ac:spMkLst>
        </pc:spChg>
        <pc:spChg chg="add">
          <ac:chgData name="רועי דרום" userId="1652c9f8-532e-48ca-9fe9-659e2d722af7" providerId="ADAL" clId="{C548C22F-114C-4D99-91BF-8F00CC9B14B0}" dt="2025-01-19T09:48:15.969" v="739"/>
          <ac:spMkLst>
            <pc:docMk/>
            <pc:sldMk cId="3005379647" sldId="293"/>
            <ac:spMk id="16" creationId="{39323A11-71DF-D191-090C-86197F1A7CD7}"/>
          </ac:spMkLst>
        </pc:spChg>
        <pc:spChg chg="add">
          <ac:chgData name="רועי דרום" userId="1652c9f8-532e-48ca-9fe9-659e2d722af7" providerId="ADAL" clId="{C548C22F-114C-4D99-91BF-8F00CC9B14B0}" dt="2025-01-19T09:48:20.981" v="745"/>
          <ac:spMkLst>
            <pc:docMk/>
            <pc:sldMk cId="3005379647" sldId="293"/>
            <ac:spMk id="17" creationId="{5A4DAF6A-97F9-86C9-0F4D-6BAFBF41AF14}"/>
          </ac:spMkLst>
        </pc:spChg>
        <pc:spChg chg="add">
          <ac:chgData name="רועי דרום" userId="1652c9f8-532e-48ca-9fe9-659e2d722af7" providerId="ADAL" clId="{C548C22F-114C-4D99-91BF-8F00CC9B14B0}" dt="2025-01-19T09:48:25.459" v="747"/>
          <ac:spMkLst>
            <pc:docMk/>
            <pc:sldMk cId="3005379647" sldId="293"/>
            <ac:spMk id="18" creationId="{20C8D1EE-8B35-0049-A7FE-B718F236D9B8}"/>
          </ac:spMkLst>
        </pc:spChg>
      </pc:sldChg>
    </pc:docChg>
  </pc:docChgLst>
  <pc:docChgLst>
    <pc:chgData name="רועי דרום" userId="1652c9f8-532e-48ca-9fe9-659e2d722af7" providerId="ADAL" clId="{67FF4DC7-A4DC-40E6-BA8F-DECCC3EC7BFA}"/>
    <pc:docChg chg="undo custSel addSld delSld modSld sldOrd">
      <pc:chgData name="רועי דרום" userId="1652c9f8-532e-48ca-9fe9-659e2d722af7" providerId="ADAL" clId="{67FF4DC7-A4DC-40E6-BA8F-DECCC3EC7BFA}" dt="2025-01-14T16:41:29.971" v="1204" actId="47"/>
      <pc:docMkLst>
        <pc:docMk/>
      </pc:docMkLst>
      <pc:sldChg chg="delSp modSp mod">
        <pc:chgData name="רועי דרום" userId="1652c9f8-532e-48ca-9fe9-659e2d722af7" providerId="ADAL" clId="{67FF4DC7-A4DC-40E6-BA8F-DECCC3EC7BFA}" dt="2025-01-14T16:41:28.046" v="1203" actId="14100"/>
        <pc:sldMkLst>
          <pc:docMk/>
          <pc:sldMk cId="2834679038" sldId="264"/>
        </pc:sldMkLst>
        <pc:spChg chg="mod">
          <ac:chgData name="רועי דרום" userId="1652c9f8-532e-48ca-9fe9-659e2d722af7" providerId="ADAL" clId="{67FF4DC7-A4DC-40E6-BA8F-DECCC3EC7BFA}" dt="2025-01-14T16:41:28.046" v="1203" actId="14100"/>
          <ac:spMkLst>
            <pc:docMk/>
            <pc:sldMk cId="2834679038" sldId="264"/>
            <ac:spMk id="25" creationId="{947F648D-1B99-92B8-5E93-C3697E92095E}"/>
          </ac:spMkLst>
        </pc:spChg>
        <pc:spChg chg="mod">
          <ac:chgData name="רועי דרום" userId="1652c9f8-532e-48ca-9fe9-659e2d722af7" providerId="ADAL" clId="{67FF4DC7-A4DC-40E6-BA8F-DECCC3EC7BFA}" dt="2025-01-14T16:41:00.514" v="1189" actId="20577"/>
          <ac:spMkLst>
            <pc:docMk/>
            <pc:sldMk cId="2834679038" sldId="264"/>
            <ac:spMk id="76" creationId="{A49ED879-133C-C7A8-1F0B-7240A0FD5932}"/>
          </ac:spMkLst>
        </pc:spChg>
      </pc:sldChg>
      <pc:sldChg chg="ord">
        <pc:chgData name="רועי דרום" userId="1652c9f8-532e-48ca-9fe9-659e2d722af7" providerId="ADAL" clId="{67FF4DC7-A4DC-40E6-BA8F-DECCC3EC7BFA}" dt="2025-01-14T16:21:42.857" v="1036"/>
        <pc:sldMkLst>
          <pc:docMk/>
          <pc:sldMk cId="2807552004" sldId="267"/>
        </pc:sldMkLst>
      </pc:sldChg>
      <pc:sldChg chg="addSp delSp modSp mod">
        <pc:chgData name="רועי דרום" userId="1652c9f8-532e-48ca-9fe9-659e2d722af7" providerId="ADAL" clId="{67FF4DC7-A4DC-40E6-BA8F-DECCC3EC7BFA}" dt="2025-01-12T09:51:20.473" v="1002" actId="1076"/>
        <pc:sldMkLst>
          <pc:docMk/>
          <pc:sldMk cId="2079015664" sldId="270"/>
        </pc:sldMkLst>
        <pc:spChg chg="mod">
          <ac:chgData name="רועי דרום" userId="1652c9f8-532e-48ca-9fe9-659e2d722af7" providerId="ADAL" clId="{67FF4DC7-A4DC-40E6-BA8F-DECCC3EC7BFA}" dt="2025-01-12T09:51:12.190" v="1000" actId="14100"/>
          <ac:spMkLst>
            <pc:docMk/>
            <pc:sldMk cId="2079015664" sldId="270"/>
            <ac:spMk id="2" creationId="{D0BCF8DB-90D7-8FF2-1449-2F4E3A187383}"/>
          </ac:spMkLst>
        </pc:spChg>
      </pc:sldChg>
      <pc:sldChg chg="del ord">
        <pc:chgData name="רועי דרום" userId="1652c9f8-532e-48ca-9fe9-659e2d722af7" providerId="ADAL" clId="{67FF4DC7-A4DC-40E6-BA8F-DECCC3EC7BFA}" dt="2025-01-14T16:41:29.971" v="1204" actId="47"/>
        <pc:sldMkLst>
          <pc:docMk/>
          <pc:sldMk cId="2971582402" sldId="277"/>
        </pc:sldMkLst>
      </pc:sldChg>
      <pc:sldChg chg="modSp mod">
        <pc:chgData name="רועי דרום" userId="1652c9f8-532e-48ca-9fe9-659e2d722af7" providerId="ADAL" clId="{67FF4DC7-A4DC-40E6-BA8F-DECCC3EC7BFA}" dt="2025-01-14T16:38:16.456" v="1147" actId="20577"/>
        <pc:sldMkLst>
          <pc:docMk/>
          <pc:sldMk cId="1527824602" sldId="278"/>
        </pc:sldMkLst>
      </pc:sldChg>
      <pc:sldChg chg="addSp modSp mod">
        <pc:chgData name="רועי דרום" userId="1652c9f8-532e-48ca-9fe9-659e2d722af7" providerId="ADAL" clId="{67FF4DC7-A4DC-40E6-BA8F-DECCC3EC7BFA}" dt="2025-01-14T15:58:23.488" v="1034" actId="1076"/>
        <pc:sldMkLst>
          <pc:docMk/>
          <pc:sldMk cId="1663116422" sldId="279"/>
        </pc:sldMkLst>
        <pc:spChg chg="mod">
          <ac:chgData name="רועי דרום" userId="1652c9f8-532e-48ca-9fe9-659e2d722af7" providerId="ADAL" clId="{67FF4DC7-A4DC-40E6-BA8F-DECCC3EC7BFA}" dt="2025-01-08T11:36:10.574" v="571" actId="1076"/>
          <ac:spMkLst>
            <pc:docMk/>
            <pc:sldMk cId="1663116422" sldId="279"/>
            <ac:spMk id="2" creationId="{E9FFD84F-A108-393D-8CAE-FBB3E7C25071}"/>
          </ac:spMkLst>
        </pc:spChg>
        <pc:spChg chg="add mod">
          <ac:chgData name="רועי דרום" userId="1652c9f8-532e-48ca-9fe9-659e2d722af7" providerId="ADAL" clId="{67FF4DC7-A4DC-40E6-BA8F-DECCC3EC7BFA}" dt="2025-01-08T11:42:39.798" v="625" actId="20577"/>
          <ac:spMkLst>
            <pc:docMk/>
            <pc:sldMk cId="1663116422" sldId="279"/>
            <ac:spMk id="5" creationId="{77DE6C0B-D93C-8C55-BA2B-26469EBF3330}"/>
          </ac:spMkLst>
        </pc:spChg>
        <pc:picChg chg="add mod">
          <ac:chgData name="רועי דרום" userId="1652c9f8-532e-48ca-9fe9-659e2d722af7" providerId="ADAL" clId="{67FF4DC7-A4DC-40E6-BA8F-DECCC3EC7BFA}" dt="2025-01-14T15:58:23.488" v="1034" actId="1076"/>
          <ac:picMkLst>
            <pc:docMk/>
            <pc:sldMk cId="1663116422" sldId="279"/>
            <ac:picMk id="6" creationId="{B72F5D12-C11D-F1FA-A3AC-1D8FC8F66B92}"/>
          </ac:picMkLst>
        </pc:picChg>
      </pc:sldChg>
      <pc:sldChg chg="addSp modSp mod">
        <pc:chgData name="רועי דרום" userId="1652c9f8-532e-48ca-9fe9-659e2d722af7" providerId="ADAL" clId="{67FF4DC7-A4DC-40E6-BA8F-DECCC3EC7BFA}" dt="2025-01-08T11:14:31.615" v="164" actId="1076"/>
        <pc:sldMkLst>
          <pc:docMk/>
          <pc:sldMk cId="1444861543" sldId="281"/>
        </pc:sldMkLst>
        <pc:spChg chg="mod">
          <ac:chgData name="רועי דרום" userId="1652c9f8-532e-48ca-9fe9-659e2d722af7" providerId="ADAL" clId="{67FF4DC7-A4DC-40E6-BA8F-DECCC3EC7BFA}" dt="2025-01-08T10:35:37.827" v="101" actId="1076"/>
          <ac:spMkLst>
            <pc:docMk/>
            <pc:sldMk cId="1444861543" sldId="281"/>
            <ac:spMk id="2" creationId="{957EE4E8-D6E3-8624-005E-BACD87FA8D63}"/>
          </ac:spMkLst>
        </pc:spChg>
        <pc:spChg chg="add mod">
          <ac:chgData name="רועי דרום" userId="1652c9f8-532e-48ca-9fe9-659e2d722af7" providerId="ADAL" clId="{67FF4DC7-A4DC-40E6-BA8F-DECCC3EC7BFA}" dt="2025-01-08T11:14:31.615" v="164" actId="1076"/>
          <ac:spMkLst>
            <pc:docMk/>
            <pc:sldMk cId="1444861543" sldId="281"/>
            <ac:spMk id="5" creationId="{F510F559-815D-B08A-1EA5-494FB5FB0D13}"/>
          </ac:spMkLst>
        </pc:spChg>
      </pc:sldChg>
      <pc:sldChg chg="addSp modSp mod">
        <pc:chgData name="רועי דרום" userId="1652c9f8-532e-48ca-9fe9-659e2d722af7" providerId="ADAL" clId="{67FF4DC7-A4DC-40E6-BA8F-DECCC3EC7BFA}" dt="2025-01-08T10:31:58.504" v="49" actId="14100"/>
        <pc:sldMkLst>
          <pc:docMk/>
          <pc:sldMk cId="2060623051" sldId="282"/>
        </pc:sldMkLst>
        <pc:spChg chg="mod">
          <ac:chgData name="רועי דרום" userId="1652c9f8-532e-48ca-9fe9-659e2d722af7" providerId="ADAL" clId="{67FF4DC7-A4DC-40E6-BA8F-DECCC3EC7BFA}" dt="2025-01-08T10:30:53.910" v="36" actId="20577"/>
          <ac:spMkLst>
            <pc:docMk/>
            <pc:sldMk cId="2060623051" sldId="282"/>
            <ac:spMk id="2" creationId="{F05DD7C9-C0C1-F403-73C8-4FC8DAA01824}"/>
          </ac:spMkLst>
        </pc:spChg>
        <pc:picChg chg="add mod">
          <ac:chgData name="רועי דרום" userId="1652c9f8-532e-48ca-9fe9-659e2d722af7" providerId="ADAL" clId="{67FF4DC7-A4DC-40E6-BA8F-DECCC3EC7BFA}" dt="2025-01-08T10:31:56.571" v="48" actId="1076"/>
          <ac:picMkLst>
            <pc:docMk/>
            <pc:sldMk cId="2060623051" sldId="282"/>
            <ac:picMk id="3" creationId="{E78839E7-632A-9EE8-3AAA-D484FA2BBDBB}"/>
          </ac:picMkLst>
        </pc:picChg>
        <pc:picChg chg="add mod">
          <ac:chgData name="רועי דרום" userId="1652c9f8-532e-48ca-9fe9-659e2d722af7" providerId="ADAL" clId="{67FF4DC7-A4DC-40E6-BA8F-DECCC3EC7BFA}" dt="2025-01-08T10:31:58.504" v="49" actId="14100"/>
          <ac:picMkLst>
            <pc:docMk/>
            <pc:sldMk cId="2060623051" sldId="282"/>
            <ac:picMk id="5" creationId="{BFC12B06-D572-BC89-1D34-704D6DF18B5C}"/>
          </ac:picMkLst>
        </pc:picChg>
      </pc:sldChg>
      <pc:sldChg chg="addSp modSp mod">
        <pc:chgData name="רועי דרום" userId="1652c9f8-532e-48ca-9fe9-659e2d722af7" providerId="ADAL" clId="{67FF4DC7-A4DC-40E6-BA8F-DECCC3EC7BFA}" dt="2025-01-08T10:29:43.633" v="16" actId="1076"/>
        <pc:sldMkLst>
          <pc:docMk/>
          <pc:sldMk cId="3018233421" sldId="283"/>
        </pc:sldMkLst>
        <pc:spChg chg="mod">
          <ac:chgData name="רועי דרום" userId="1652c9f8-532e-48ca-9fe9-659e2d722af7" providerId="ADAL" clId="{67FF4DC7-A4DC-40E6-BA8F-DECCC3EC7BFA}" dt="2025-01-08T10:29:12.482" v="10" actId="1076"/>
          <ac:spMkLst>
            <pc:docMk/>
            <pc:sldMk cId="3018233421" sldId="283"/>
            <ac:spMk id="2" creationId="{281F0C30-9720-465F-43B8-E9F32BA78AC4}"/>
          </ac:spMkLst>
        </pc:spChg>
        <pc:picChg chg="add mod modCrop">
          <ac:chgData name="רועי דרום" userId="1652c9f8-532e-48ca-9fe9-659e2d722af7" providerId="ADAL" clId="{67FF4DC7-A4DC-40E6-BA8F-DECCC3EC7BFA}" dt="2025-01-08T10:29:43.633" v="16" actId="1076"/>
          <ac:picMkLst>
            <pc:docMk/>
            <pc:sldMk cId="3018233421" sldId="283"/>
            <ac:picMk id="3" creationId="{51245175-F8B8-653B-D225-B96310BB1BE7}"/>
          </ac:picMkLst>
        </pc:picChg>
      </pc:sldChg>
      <pc:sldChg chg="addSp modSp mod">
        <pc:chgData name="רועי דרום" userId="1652c9f8-532e-48ca-9fe9-659e2d722af7" providerId="ADAL" clId="{67FF4DC7-A4DC-40E6-BA8F-DECCC3EC7BFA}" dt="2025-01-08T10:34:36.410" v="95" actId="14100"/>
        <pc:sldMkLst>
          <pc:docMk/>
          <pc:sldMk cId="1330149259" sldId="284"/>
        </pc:sldMkLst>
        <pc:spChg chg="mod">
          <ac:chgData name="רועי דרום" userId="1652c9f8-532e-48ca-9fe9-659e2d722af7" providerId="ADAL" clId="{67FF4DC7-A4DC-40E6-BA8F-DECCC3EC7BFA}" dt="2025-01-08T10:33:40.994" v="79" actId="1076"/>
          <ac:spMkLst>
            <pc:docMk/>
            <pc:sldMk cId="1330149259" sldId="284"/>
            <ac:spMk id="2" creationId="{91599C57-99F7-6E61-E1C8-FD7547C1A52D}"/>
          </ac:spMkLst>
        </pc:spChg>
        <pc:picChg chg="add mod">
          <ac:chgData name="רועי דרום" userId="1652c9f8-532e-48ca-9fe9-659e2d722af7" providerId="ADAL" clId="{67FF4DC7-A4DC-40E6-BA8F-DECCC3EC7BFA}" dt="2025-01-08T10:34:26.375" v="90" actId="1076"/>
          <ac:picMkLst>
            <pc:docMk/>
            <pc:sldMk cId="1330149259" sldId="284"/>
            <ac:picMk id="3" creationId="{83D7854D-9F7D-89CE-D3CC-595582B23C7C}"/>
          </ac:picMkLst>
        </pc:picChg>
        <pc:picChg chg="add mod">
          <ac:chgData name="רועי דרום" userId="1652c9f8-532e-48ca-9fe9-659e2d722af7" providerId="ADAL" clId="{67FF4DC7-A4DC-40E6-BA8F-DECCC3EC7BFA}" dt="2025-01-08T10:34:36.410" v="95" actId="14100"/>
          <ac:picMkLst>
            <pc:docMk/>
            <pc:sldMk cId="1330149259" sldId="284"/>
            <ac:picMk id="5" creationId="{511B8C3A-8AA0-99A1-640E-E35AE9E67184}"/>
          </ac:picMkLst>
        </pc:picChg>
      </pc:sldChg>
      <pc:sldChg chg="addSp modSp mod">
        <pc:chgData name="רועי דרום" userId="1652c9f8-532e-48ca-9fe9-659e2d722af7" providerId="ADAL" clId="{67FF4DC7-A4DC-40E6-BA8F-DECCC3EC7BFA}" dt="2025-01-08T10:33:03.201" v="60" actId="1076"/>
        <pc:sldMkLst>
          <pc:docMk/>
          <pc:sldMk cId="654766502" sldId="285"/>
        </pc:sldMkLst>
        <pc:spChg chg="mod">
          <ac:chgData name="רועי דרום" userId="1652c9f8-532e-48ca-9fe9-659e2d722af7" providerId="ADAL" clId="{67FF4DC7-A4DC-40E6-BA8F-DECCC3EC7BFA}" dt="2025-01-08T10:32:19.069" v="52" actId="27636"/>
          <ac:spMkLst>
            <pc:docMk/>
            <pc:sldMk cId="654766502" sldId="285"/>
            <ac:spMk id="2" creationId="{5F69379D-D938-ED8E-911D-E37FBEB9F08F}"/>
          </ac:spMkLst>
        </pc:spChg>
        <pc:picChg chg="add mod modCrop">
          <ac:chgData name="רועי דרום" userId="1652c9f8-532e-48ca-9fe9-659e2d722af7" providerId="ADAL" clId="{67FF4DC7-A4DC-40E6-BA8F-DECCC3EC7BFA}" dt="2025-01-08T10:33:03.201" v="60" actId="1076"/>
          <ac:picMkLst>
            <pc:docMk/>
            <pc:sldMk cId="654766502" sldId="285"/>
            <ac:picMk id="3" creationId="{B0DC8306-42EB-23B5-1B03-CAA007335FDD}"/>
          </ac:picMkLst>
        </pc:picChg>
      </pc:sldChg>
      <pc:sldChg chg="addSp delSp modSp mod">
        <pc:chgData name="רועי דרום" userId="1652c9f8-532e-48ca-9fe9-659e2d722af7" providerId="ADAL" clId="{67FF4DC7-A4DC-40E6-BA8F-DECCC3EC7BFA}" dt="2025-01-14T15:57:28.365" v="1033" actId="6549"/>
        <pc:sldMkLst>
          <pc:docMk/>
          <pc:sldMk cId="3154615119" sldId="286"/>
        </pc:sldMkLst>
      </pc:sldChg>
      <pc:sldChg chg="addSp delSp modSp new mod">
        <pc:chgData name="רועי דרום" userId="1652c9f8-532e-48ca-9fe9-659e2d722af7" providerId="ADAL" clId="{67FF4DC7-A4DC-40E6-BA8F-DECCC3EC7BFA}" dt="2025-01-08T10:30:16.892" v="21" actId="1076"/>
        <pc:sldMkLst>
          <pc:docMk/>
          <pc:sldMk cId="2688774543" sldId="287"/>
        </pc:sldMkLst>
        <pc:spChg chg="add mod">
          <ac:chgData name="רועי דרום" userId="1652c9f8-532e-48ca-9fe9-659e2d722af7" providerId="ADAL" clId="{67FF4DC7-A4DC-40E6-BA8F-DECCC3EC7BFA}" dt="2025-01-08T10:29:08.843" v="9" actId="1076"/>
          <ac:spMkLst>
            <pc:docMk/>
            <pc:sldMk cId="2688774543" sldId="287"/>
            <ac:spMk id="5" creationId="{FFA32EDC-1F04-3C4D-B369-A1B32C731218}"/>
          </ac:spMkLst>
        </pc:spChg>
        <pc:picChg chg="add mod modCrop">
          <ac:chgData name="רועי דרום" userId="1652c9f8-532e-48ca-9fe9-659e2d722af7" providerId="ADAL" clId="{67FF4DC7-A4DC-40E6-BA8F-DECCC3EC7BFA}" dt="2025-01-08T10:30:16.892" v="21" actId="1076"/>
          <ac:picMkLst>
            <pc:docMk/>
            <pc:sldMk cId="2688774543" sldId="287"/>
            <ac:picMk id="6" creationId="{D7B1EF03-2D50-0DB2-5D58-1503471330E2}"/>
          </ac:picMkLst>
        </pc:picChg>
      </pc:sldChg>
      <pc:sldChg chg="addSp modSp add mod">
        <pc:chgData name="רועי דרום" userId="1652c9f8-532e-48ca-9fe9-659e2d722af7" providerId="ADAL" clId="{67FF4DC7-A4DC-40E6-BA8F-DECCC3EC7BFA}" dt="2025-01-08T10:35:21.454" v="100" actId="1076"/>
        <pc:sldMkLst>
          <pc:docMk/>
          <pc:sldMk cId="3479476046" sldId="288"/>
        </pc:sldMkLst>
        <pc:picChg chg="add mod modCrop">
          <ac:chgData name="רועי דרום" userId="1652c9f8-532e-48ca-9fe9-659e2d722af7" providerId="ADAL" clId="{67FF4DC7-A4DC-40E6-BA8F-DECCC3EC7BFA}" dt="2025-01-08T10:35:21.454" v="100" actId="1076"/>
          <ac:picMkLst>
            <pc:docMk/>
            <pc:sldMk cId="3479476046" sldId="288"/>
            <ac:picMk id="3" creationId="{8F144E0F-0051-424C-3F3C-880412619B2C}"/>
          </ac:picMkLst>
        </pc:picChg>
      </pc:sldChg>
      <pc:sldChg chg="addSp delSp modSp new mod">
        <pc:chgData name="רועי דרום" userId="1652c9f8-532e-48ca-9fe9-659e2d722af7" providerId="ADAL" clId="{67FF4DC7-A4DC-40E6-BA8F-DECCC3EC7BFA}" dt="2025-01-08T11:35:52.679" v="568" actId="1076"/>
        <pc:sldMkLst>
          <pc:docMk/>
          <pc:sldMk cId="1952385112" sldId="289"/>
        </pc:sldMkLst>
        <pc:spChg chg="mod">
          <ac:chgData name="רועי דרום" userId="1652c9f8-532e-48ca-9fe9-659e2d722af7" providerId="ADAL" clId="{67FF4DC7-A4DC-40E6-BA8F-DECCC3EC7BFA}" dt="2025-01-08T11:15:05.008" v="210" actId="1076"/>
          <ac:spMkLst>
            <pc:docMk/>
            <pc:sldMk cId="1952385112" sldId="289"/>
            <ac:spMk id="2" creationId="{27599D08-255B-1F50-2113-32BAFD4D1180}"/>
          </ac:spMkLst>
        </pc:spChg>
        <pc:spChg chg="add del mod">
          <ac:chgData name="רועי דרום" userId="1652c9f8-532e-48ca-9fe9-659e2d722af7" providerId="ADAL" clId="{67FF4DC7-A4DC-40E6-BA8F-DECCC3EC7BFA}" dt="2025-01-08T11:35:52.679" v="568" actId="1076"/>
          <ac:spMkLst>
            <pc:docMk/>
            <pc:sldMk cId="1952385112" sldId="289"/>
            <ac:spMk id="3" creationId="{CBCF9B74-BD04-13C2-25CB-2B2F88C2B6E0}"/>
          </ac:spMkLst>
        </pc:spChg>
        <pc:spChg chg="add mod">
          <ac:chgData name="רועי דרום" userId="1652c9f8-532e-48ca-9fe9-659e2d722af7" providerId="ADAL" clId="{67FF4DC7-A4DC-40E6-BA8F-DECCC3EC7BFA}" dt="2025-01-08T11:35:48.744" v="567" actId="1076"/>
          <ac:spMkLst>
            <pc:docMk/>
            <pc:sldMk cId="1952385112" sldId="289"/>
            <ac:spMk id="9" creationId="{8519245D-37C2-C1AB-EED6-ECB05C2F3B31}"/>
          </ac:spMkLst>
        </pc:spChg>
      </pc:sldChg>
      <pc:sldChg chg="modSp mod">
        <pc:chgData name="רועי דרום" userId="1652c9f8-532e-48ca-9fe9-659e2d722af7" providerId="ADAL" clId="{67FF4DC7-A4DC-40E6-BA8F-DECCC3EC7BFA}" dt="2025-01-14T16:36:49.851" v="1044" actId="20577"/>
        <pc:sldMkLst>
          <pc:docMk/>
          <pc:sldMk cId="3916652191" sldId="290"/>
        </pc:sldMkLst>
        <pc:spChg chg="mod">
          <ac:chgData name="רועי דרום" userId="1652c9f8-532e-48ca-9fe9-659e2d722af7" providerId="ADAL" clId="{67FF4DC7-A4DC-40E6-BA8F-DECCC3EC7BFA}" dt="2025-01-14T16:36:49.851" v="1044" actId="20577"/>
          <ac:spMkLst>
            <pc:docMk/>
            <pc:sldMk cId="3916652191" sldId="290"/>
            <ac:spMk id="3" creationId="{5F2CF696-5D1D-9F9A-001B-8E46F936A12A}"/>
          </ac:spMkLst>
        </pc:spChg>
      </pc:sldChg>
      <pc:sldChg chg="addSp delSp modSp add mod ord">
        <pc:chgData name="רועי דרום" userId="1652c9f8-532e-48ca-9fe9-659e2d722af7" providerId="ADAL" clId="{67FF4DC7-A4DC-40E6-BA8F-DECCC3EC7BFA}" dt="2025-01-12T09:50:55.394" v="998" actId="572"/>
        <pc:sldMkLst>
          <pc:docMk/>
          <pc:sldMk cId="546593464" sldId="291"/>
        </pc:sldMkLst>
        <pc:spChg chg="mod">
          <ac:chgData name="רועי דרום" userId="1652c9f8-532e-48ca-9fe9-659e2d722af7" providerId="ADAL" clId="{67FF4DC7-A4DC-40E6-BA8F-DECCC3EC7BFA}" dt="2025-01-12T09:48:54.329" v="969" actId="1076"/>
          <ac:spMkLst>
            <pc:docMk/>
            <pc:sldMk cId="546593464" sldId="291"/>
            <ac:spMk id="2" creationId="{52279F45-C2B2-3501-E8FD-BD8118A26FE6}"/>
          </ac:spMkLst>
        </pc:spChg>
      </pc:sldChg>
      <pc:sldChg chg="new del">
        <pc:chgData name="רועי דרום" userId="1652c9f8-532e-48ca-9fe9-659e2d722af7" providerId="ADAL" clId="{67FF4DC7-A4DC-40E6-BA8F-DECCC3EC7BFA}" dt="2025-01-12T09:42:06.132" v="820" actId="680"/>
        <pc:sldMkLst>
          <pc:docMk/>
          <pc:sldMk cId="3969680012" sldId="291"/>
        </pc:sldMkLst>
      </pc:sldChg>
    </pc:docChg>
  </pc:docChgLst>
  <pc:docChgLst>
    <pc:chgData name="הגר טיבי" userId="ce345455-8dba-42ca-beef-7aa880369128" providerId="ADAL" clId="{29CFBDD7-41AF-46DE-AC2B-FB176E95E71E}"/>
    <pc:docChg chg="undo redo custSel addSld delSld modSld sldOrd">
      <pc:chgData name="הגר טיבי" userId="ce345455-8dba-42ca-beef-7aa880369128" providerId="ADAL" clId="{29CFBDD7-41AF-46DE-AC2B-FB176E95E71E}" dt="2025-01-20T11:04:03.974" v="1886" actId="14100"/>
      <pc:docMkLst>
        <pc:docMk/>
      </pc:docMkLst>
      <pc:sldChg chg="addSp delSp modSp mod ord modNotesTx">
        <pc:chgData name="הגר טיבי" userId="ce345455-8dba-42ca-beef-7aa880369128" providerId="ADAL" clId="{29CFBDD7-41AF-46DE-AC2B-FB176E95E71E}" dt="2025-01-18T07:54:47.795" v="1400" actId="20577"/>
        <pc:sldMkLst>
          <pc:docMk/>
          <pc:sldMk cId="2907842407" sldId="258"/>
        </pc:sldMkLst>
        <pc:spChg chg="mod">
          <ac:chgData name="הגר טיבי" userId="ce345455-8dba-42ca-beef-7aa880369128" providerId="ADAL" clId="{29CFBDD7-41AF-46DE-AC2B-FB176E95E71E}" dt="2025-01-11T14:23:48.297" v="786" actId="1076"/>
          <ac:spMkLst>
            <pc:docMk/>
            <pc:sldMk cId="2907842407" sldId="258"/>
            <ac:spMk id="2" creationId="{B5DC3CAD-A9A4-BCC3-8D7F-AE034960EC6A}"/>
          </ac:spMkLst>
        </pc:spChg>
        <pc:spChg chg="add mod">
          <ac:chgData name="הגר טיבי" userId="ce345455-8dba-42ca-beef-7aa880369128" providerId="ADAL" clId="{29CFBDD7-41AF-46DE-AC2B-FB176E95E71E}" dt="2025-01-11T14:23:44.223" v="784" actId="1076"/>
          <ac:spMkLst>
            <pc:docMk/>
            <pc:sldMk cId="2907842407" sldId="258"/>
            <ac:spMk id="8" creationId="{9ECAFD95-5ACF-F2C4-C2FF-ADD49504A500}"/>
          </ac:spMkLst>
        </pc:spChg>
        <pc:spChg chg="add del mod">
          <ac:chgData name="הגר טיבי" userId="ce345455-8dba-42ca-beef-7aa880369128" providerId="ADAL" clId="{29CFBDD7-41AF-46DE-AC2B-FB176E95E71E}" dt="2025-01-18T07:53:31.854" v="1370" actId="122"/>
          <ac:spMkLst>
            <pc:docMk/>
            <pc:sldMk cId="2907842407" sldId="258"/>
            <ac:spMk id="9" creationId="{2DE24674-FE21-0F97-066D-D02F412247B0}"/>
          </ac:spMkLst>
        </pc:spChg>
        <pc:spChg chg="add del mod">
          <ac:chgData name="הגר טיבי" userId="ce345455-8dba-42ca-beef-7aa880369128" providerId="ADAL" clId="{29CFBDD7-41AF-46DE-AC2B-FB176E95E71E}" dt="2025-01-11T14:24:23.196" v="795" actId="478"/>
          <ac:spMkLst>
            <pc:docMk/>
            <pc:sldMk cId="2907842407" sldId="258"/>
            <ac:spMk id="10" creationId="{00000000-0000-0000-0000-000000000000}"/>
          </ac:spMkLst>
        </pc:spChg>
        <pc:spChg chg="add mod">
          <ac:chgData name="הגר טיבי" userId="ce345455-8dba-42ca-beef-7aa880369128" providerId="ADAL" clId="{29CFBDD7-41AF-46DE-AC2B-FB176E95E71E}" dt="2025-01-11T14:24:35.679" v="799" actId="1076"/>
          <ac:spMkLst>
            <pc:docMk/>
            <pc:sldMk cId="2907842407" sldId="258"/>
            <ac:spMk id="11" creationId="{00000000-0000-0000-0000-000000000000}"/>
          </ac:spMkLst>
        </pc:spChg>
        <pc:spChg chg="add del mod">
          <ac:chgData name="הגר טיבי" userId="ce345455-8dba-42ca-beef-7aa880369128" providerId="ADAL" clId="{29CFBDD7-41AF-46DE-AC2B-FB176E95E71E}" dt="2025-01-18T07:53:19.071" v="1369" actId="1076"/>
          <ac:spMkLst>
            <pc:docMk/>
            <pc:sldMk cId="2907842407" sldId="258"/>
            <ac:spMk id="12" creationId="{00000000-0000-0000-0000-000000000000}"/>
          </ac:spMkLst>
        </pc:spChg>
        <pc:picChg chg="add mod">
          <ac:chgData name="הגר טיבי" userId="ce345455-8dba-42ca-beef-7aa880369128" providerId="ADAL" clId="{29CFBDD7-41AF-46DE-AC2B-FB176E95E71E}" dt="2025-01-11T14:23:42.027" v="783" actId="1076"/>
          <ac:picMkLst>
            <pc:docMk/>
            <pc:sldMk cId="2907842407" sldId="258"/>
            <ac:picMk id="7" creationId="{AE79F1D4-B7B6-AD05-D9B1-963EC110C889}"/>
          </ac:picMkLst>
        </pc:picChg>
      </pc:sldChg>
      <pc:sldChg chg="modSp mod modNotesTx">
        <pc:chgData name="הגר טיבי" userId="ce345455-8dba-42ca-beef-7aa880369128" providerId="ADAL" clId="{29CFBDD7-41AF-46DE-AC2B-FB176E95E71E}" dt="2025-01-17T13:53:21.639" v="1281" actId="27636"/>
        <pc:sldMkLst>
          <pc:docMk/>
          <pc:sldMk cId="95781132" sldId="259"/>
        </pc:sldMkLst>
        <pc:spChg chg="mod">
          <ac:chgData name="הגר טיבי" userId="ce345455-8dba-42ca-beef-7aa880369128" providerId="ADAL" clId="{29CFBDD7-41AF-46DE-AC2B-FB176E95E71E}" dt="2025-01-17T13:53:21.639" v="1281" actId="27636"/>
          <ac:spMkLst>
            <pc:docMk/>
            <pc:sldMk cId="95781132" sldId="259"/>
            <ac:spMk id="3" creationId="{6A7ADD0C-F64E-C5BE-499D-0E6804812713}"/>
          </ac:spMkLst>
        </pc:spChg>
      </pc:sldChg>
      <pc:sldChg chg="del">
        <pc:chgData name="הגר טיבי" userId="ce345455-8dba-42ca-beef-7aa880369128" providerId="ADAL" clId="{29CFBDD7-41AF-46DE-AC2B-FB176E95E71E}" dt="2025-01-07T17:32:45.150" v="421" actId="47"/>
        <pc:sldMkLst>
          <pc:docMk/>
          <pc:sldMk cId="2196830858" sldId="260"/>
        </pc:sldMkLst>
      </pc:sldChg>
      <pc:sldChg chg="addSp delSp modSp mod setBg">
        <pc:chgData name="הגר טיבי" userId="ce345455-8dba-42ca-beef-7aa880369128" providerId="ADAL" clId="{29CFBDD7-41AF-46DE-AC2B-FB176E95E71E}" dt="2025-01-17T13:54:46.455" v="1292" actId="26606"/>
        <pc:sldMkLst>
          <pc:docMk/>
          <pc:sldMk cId="4267896112" sldId="261"/>
        </pc:sldMkLst>
        <pc:spChg chg="mod">
          <ac:chgData name="הגר טיבי" userId="ce345455-8dba-42ca-beef-7aa880369128" providerId="ADAL" clId="{29CFBDD7-41AF-46DE-AC2B-FB176E95E71E}" dt="2025-01-17T13:54:46.455" v="1292" actId="26606"/>
          <ac:spMkLst>
            <pc:docMk/>
            <pc:sldMk cId="4267896112" sldId="261"/>
            <ac:spMk id="5" creationId="{A9776DC1-4599-B4CC-F360-B329E65B590C}"/>
          </ac:spMkLst>
        </pc:spChg>
        <pc:spChg chg="add del">
          <ac:chgData name="הגר טיבי" userId="ce345455-8dba-42ca-beef-7aa880369128" providerId="ADAL" clId="{29CFBDD7-41AF-46DE-AC2B-FB176E95E71E}" dt="2025-01-17T13:54:46.455" v="1292" actId="26606"/>
          <ac:spMkLst>
            <pc:docMk/>
            <pc:sldMk cId="4267896112" sldId="261"/>
            <ac:spMk id="19" creationId="{FB403EBD-907E-4D59-98D4-A72CD1063C62}"/>
          </ac:spMkLst>
        </pc:spChg>
      </pc:sldChg>
      <pc:sldChg chg="addSp delSp modSp mod ord setBg setClrOvrMap modNotesTx">
        <pc:chgData name="הגר טיבי" userId="ce345455-8dba-42ca-beef-7aa880369128" providerId="ADAL" clId="{29CFBDD7-41AF-46DE-AC2B-FB176E95E71E}" dt="2025-01-18T09:46:49.258" v="1866" actId="20577"/>
        <pc:sldMkLst>
          <pc:docMk/>
          <pc:sldMk cId="1381012089" sldId="262"/>
        </pc:sldMkLst>
        <pc:spChg chg="mod">
          <ac:chgData name="הגר טיבי" userId="ce345455-8dba-42ca-beef-7aa880369128" providerId="ADAL" clId="{29CFBDD7-41AF-46DE-AC2B-FB176E95E71E}" dt="2025-01-11T14:33:17.566" v="817" actId="26606"/>
          <ac:spMkLst>
            <pc:docMk/>
            <pc:sldMk cId="1381012089" sldId="262"/>
            <ac:spMk id="2" creationId="{94E8D67C-2924-5A20-6532-2251CC8AAF98}"/>
          </ac:spMkLst>
        </pc:spChg>
        <pc:spChg chg="mod">
          <ac:chgData name="הגר טיבי" userId="ce345455-8dba-42ca-beef-7aa880369128" providerId="ADAL" clId="{29CFBDD7-41AF-46DE-AC2B-FB176E95E71E}" dt="2025-01-11T14:33:17.566" v="817" actId="26606"/>
          <ac:spMkLst>
            <pc:docMk/>
            <pc:sldMk cId="1381012089" sldId="262"/>
            <ac:spMk id="4" creationId="{8D309FD9-EE40-BE26-8FEF-585A043F7DD6}"/>
          </ac:spMkLst>
        </pc:spChg>
        <pc:spChg chg="add mod">
          <ac:chgData name="הגר טיבי" userId="ce345455-8dba-42ca-beef-7aa880369128" providerId="ADAL" clId="{29CFBDD7-41AF-46DE-AC2B-FB176E95E71E}" dt="2025-01-18T09:28:33.266" v="1564" actId="20577"/>
          <ac:spMkLst>
            <pc:docMk/>
            <pc:sldMk cId="1381012089" sldId="262"/>
            <ac:spMk id="8" creationId="{C4A77478-F349-AE18-4E49-8681E901746D}"/>
          </ac:spMkLst>
        </pc:spChg>
        <pc:picChg chg="add mod ord">
          <ac:chgData name="הגר טיבי" userId="ce345455-8dba-42ca-beef-7aa880369128" providerId="ADAL" clId="{29CFBDD7-41AF-46DE-AC2B-FB176E95E71E}" dt="2025-01-18T09:42:56.781" v="1752" actId="14100"/>
          <ac:picMkLst>
            <pc:docMk/>
            <pc:sldMk cId="1381012089" sldId="262"/>
            <ac:picMk id="6" creationId="{79109AC1-4845-AAA1-7492-38BA1FAB5AAE}"/>
          </ac:picMkLst>
        </pc:picChg>
      </pc:sldChg>
      <pc:sldChg chg="modNotesTx">
        <pc:chgData name="הגר טיבי" userId="ce345455-8dba-42ca-beef-7aa880369128" providerId="ADAL" clId="{29CFBDD7-41AF-46DE-AC2B-FB176E95E71E}" dt="2025-01-18T08:46:57.332" v="1453" actId="20577"/>
        <pc:sldMkLst>
          <pc:docMk/>
          <pc:sldMk cId="2246213977" sldId="263"/>
        </pc:sldMkLst>
      </pc:sldChg>
      <pc:sldChg chg="modSp mod modNotesTx">
        <pc:chgData name="הגר טיבי" userId="ce345455-8dba-42ca-beef-7aa880369128" providerId="ADAL" clId="{29CFBDD7-41AF-46DE-AC2B-FB176E95E71E}" dt="2025-01-18T09:03:46.315" v="1459"/>
        <pc:sldMkLst>
          <pc:docMk/>
          <pc:sldMk cId="2834679038" sldId="264"/>
        </pc:sldMkLst>
        <pc:spChg chg="mod">
          <ac:chgData name="הגר טיבי" userId="ce345455-8dba-42ca-beef-7aa880369128" providerId="ADAL" clId="{29CFBDD7-41AF-46DE-AC2B-FB176E95E71E}" dt="2025-01-17T13:39:25.059" v="1182" actId="20577"/>
          <ac:spMkLst>
            <pc:docMk/>
            <pc:sldMk cId="2834679038" sldId="264"/>
            <ac:spMk id="25" creationId="{947F648D-1B99-92B8-5E93-C3697E92095E}"/>
          </ac:spMkLst>
        </pc:spChg>
      </pc:sldChg>
      <pc:sldChg chg="modNotesTx">
        <pc:chgData name="הגר טיבי" userId="ce345455-8dba-42ca-beef-7aa880369128" providerId="ADAL" clId="{29CFBDD7-41AF-46DE-AC2B-FB176E95E71E}" dt="2025-01-18T09:36:00.183" v="1751" actId="20577"/>
        <pc:sldMkLst>
          <pc:docMk/>
          <pc:sldMk cId="3624675017" sldId="265"/>
        </pc:sldMkLst>
      </pc:sldChg>
      <pc:sldChg chg="modNotesTx">
        <pc:chgData name="הגר טיבי" userId="ce345455-8dba-42ca-beef-7aa880369128" providerId="ADAL" clId="{29CFBDD7-41AF-46DE-AC2B-FB176E95E71E}" dt="2025-01-17T14:14:29.310" v="1319" actId="20577"/>
        <pc:sldMkLst>
          <pc:docMk/>
          <pc:sldMk cId="3214737804" sldId="266"/>
        </pc:sldMkLst>
      </pc:sldChg>
      <pc:sldChg chg="addSp delSp modSp mod">
        <pc:chgData name="הגר טיבי" userId="ce345455-8dba-42ca-beef-7aa880369128" providerId="ADAL" clId="{29CFBDD7-41AF-46DE-AC2B-FB176E95E71E}" dt="2025-01-20T11:04:03.974" v="1886" actId="14100"/>
        <pc:sldMkLst>
          <pc:docMk/>
          <pc:sldMk cId="2807552004" sldId="267"/>
        </pc:sldMkLst>
        <pc:spChg chg="mod">
          <ac:chgData name="הגר טיבי" userId="ce345455-8dba-42ca-beef-7aa880369128" providerId="ADAL" clId="{29CFBDD7-41AF-46DE-AC2B-FB176E95E71E}" dt="2025-01-20T11:03:57.613" v="1882" actId="26606"/>
          <ac:spMkLst>
            <pc:docMk/>
            <pc:sldMk cId="2807552004" sldId="267"/>
            <ac:spMk id="2" creationId="{8CC001F6-6D53-997A-D12F-10CA842501C8}"/>
          </ac:spMkLst>
        </pc:spChg>
        <pc:spChg chg="add del mod">
          <ac:chgData name="הגר טיבי" userId="ce345455-8dba-42ca-beef-7aa880369128" providerId="ADAL" clId="{29CFBDD7-41AF-46DE-AC2B-FB176E95E71E}" dt="2025-01-20T11:03:38.925" v="1869"/>
          <ac:spMkLst>
            <pc:docMk/>
            <pc:sldMk cId="2807552004" sldId="267"/>
            <ac:spMk id="5" creationId="{8A4118C0-1DE7-9D3B-F6FF-F34D674F9363}"/>
          </ac:spMkLst>
        </pc:spChg>
        <pc:spChg chg="mod ord">
          <ac:chgData name="הגר טיבי" userId="ce345455-8dba-42ca-beef-7aa880369128" providerId="ADAL" clId="{29CFBDD7-41AF-46DE-AC2B-FB176E95E71E}" dt="2025-01-20T11:03:57.613" v="1882" actId="26606"/>
          <ac:spMkLst>
            <pc:docMk/>
            <pc:sldMk cId="2807552004" sldId="267"/>
            <ac:spMk id="7" creationId="{CA10F843-8993-C711-803B-B6C3B4B62646}"/>
          </ac:spMkLst>
        </pc:spChg>
        <pc:spChg chg="add del">
          <ac:chgData name="הגר טיבי" userId="ce345455-8dba-42ca-beef-7aa880369128" providerId="ADAL" clId="{29CFBDD7-41AF-46DE-AC2B-FB176E95E71E}" dt="2025-01-20T11:03:57.613" v="1882" actId="26606"/>
          <ac:spMkLst>
            <pc:docMk/>
            <pc:sldMk cId="2807552004" sldId="267"/>
            <ac:spMk id="9" creationId="{7AD7C5BE-418C-4A44-91BF-28E411F75BCA}"/>
          </ac:spMkLst>
        </pc:spChg>
        <pc:spChg chg="add del">
          <ac:chgData name="הגר טיבי" userId="ce345455-8dba-42ca-beef-7aa880369128" providerId="ADAL" clId="{29CFBDD7-41AF-46DE-AC2B-FB176E95E71E}" dt="2025-01-20T11:03:56.501" v="1880" actId="26606"/>
          <ac:spMkLst>
            <pc:docMk/>
            <pc:sldMk cId="2807552004" sldId="267"/>
            <ac:spMk id="13" creationId="{5AAC30E1-A307-17CF-D5F4-42813994AF69}"/>
          </ac:spMkLst>
        </pc:spChg>
        <pc:spChg chg="add del">
          <ac:chgData name="הגר טיבי" userId="ce345455-8dba-42ca-beef-7aa880369128" providerId="ADAL" clId="{29CFBDD7-41AF-46DE-AC2B-FB176E95E71E}" dt="2025-01-20T11:03:53.408" v="1876" actId="26606"/>
          <ac:spMkLst>
            <pc:docMk/>
            <pc:sldMk cId="2807552004" sldId="267"/>
            <ac:spMk id="14" creationId="{5FA21C72-692C-49FD-9EB4-DDDDDEBD4BD6}"/>
          </ac:spMkLst>
        </pc:spChg>
        <pc:spChg chg="add del">
          <ac:chgData name="הגר טיבי" userId="ce345455-8dba-42ca-beef-7aa880369128" providerId="ADAL" clId="{29CFBDD7-41AF-46DE-AC2B-FB176E95E71E}" dt="2025-01-20T11:03:53.408" v="1876" actId="26606"/>
          <ac:spMkLst>
            <pc:docMk/>
            <pc:sldMk cId="2807552004" sldId="267"/>
            <ac:spMk id="16" creationId="{FBAF941A-6830-47A3-B63C-7C7B66AEA73B}"/>
          </ac:spMkLst>
        </pc:spChg>
        <pc:spChg chg="add del">
          <ac:chgData name="הגר טיבי" userId="ce345455-8dba-42ca-beef-7aa880369128" providerId="ADAL" clId="{29CFBDD7-41AF-46DE-AC2B-FB176E95E71E}" dt="2025-01-20T11:03:55.233" v="1878" actId="26606"/>
          <ac:spMkLst>
            <pc:docMk/>
            <pc:sldMk cId="2807552004" sldId="267"/>
            <ac:spMk id="18" creationId="{7AD7C5BE-418C-4A44-91BF-28E411F75BCA}"/>
          </ac:spMkLst>
        </pc:spChg>
        <pc:spChg chg="add del">
          <ac:chgData name="הגר טיבי" userId="ce345455-8dba-42ca-beef-7aa880369128" providerId="ADAL" clId="{29CFBDD7-41AF-46DE-AC2B-FB176E95E71E}" dt="2025-01-20T11:03:56.501" v="1880" actId="26606"/>
          <ac:spMkLst>
            <pc:docMk/>
            <pc:sldMk cId="2807552004" sldId="267"/>
            <ac:spMk id="20" creationId="{930BC020-BDBF-49EB-9898-BAB5BF559317}"/>
          </ac:spMkLst>
        </pc:spChg>
        <pc:spChg chg="add del">
          <ac:chgData name="הגר טיבי" userId="ce345455-8dba-42ca-beef-7aa880369128" providerId="ADAL" clId="{29CFBDD7-41AF-46DE-AC2B-FB176E95E71E}" dt="2025-01-20T11:03:56.501" v="1880" actId="26606"/>
          <ac:spMkLst>
            <pc:docMk/>
            <pc:sldMk cId="2807552004" sldId="267"/>
            <ac:spMk id="21" creationId="{64950C64-5D81-40F1-9601-8BA0D63BAE74}"/>
          </ac:spMkLst>
        </pc:spChg>
        <pc:spChg chg="add del">
          <ac:chgData name="הגר טיבי" userId="ce345455-8dba-42ca-beef-7aa880369128" providerId="ADAL" clId="{29CFBDD7-41AF-46DE-AC2B-FB176E95E71E}" dt="2025-01-20T11:03:57.613" v="1882" actId="26606"/>
          <ac:spMkLst>
            <pc:docMk/>
            <pc:sldMk cId="2807552004" sldId="267"/>
            <ac:spMk id="23" creationId="{A99FE660-E3DF-47E7-962D-66C6F6CE0D81}"/>
          </ac:spMkLst>
        </pc:spChg>
        <pc:spChg chg="add del">
          <ac:chgData name="הגר טיבי" userId="ce345455-8dba-42ca-beef-7aa880369128" providerId="ADAL" clId="{29CFBDD7-41AF-46DE-AC2B-FB176E95E71E}" dt="2025-01-20T11:03:57.613" v="1882" actId="26606"/>
          <ac:spMkLst>
            <pc:docMk/>
            <pc:sldMk cId="2807552004" sldId="267"/>
            <ac:spMk id="24" creationId="{38C29FEE-8E8F-43D5-AD23-EB4060B4D943}"/>
          </ac:spMkLst>
        </pc:spChg>
        <pc:spChg chg="add del">
          <ac:chgData name="הגר טיבי" userId="ce345455-8dba-42ca-beef-7aa880369128" providerId="ADAL" clId="{29CFBDD7-41AF-46DE-AC2B-FB176E95E71E}" dt="2025-01-20T11:03:57.613" v="1882" actId="26606"/>
          <ac:spMkLst>
            <pc:docMk/>
            <pc:sldMk cId="2807552004" sldId="267"/>
            <ac:spMk id="25" creationId="{0C5213D6-5B65-688C-04D6-EF35473A041A}"/>
          </ac:spMkLst>
        </pc:spChg>
        <pc:picChg chg="del mod">
          <ac:chgData name="הגר טיבי" userId="ce345455-8dba-42ca-beef-7aa880369128" providerId="ADAL" clId="{29CFBDD7-41AF-46DE-AC2B-FB176E95E71E}" dt="2025-01-20T11:03:37.575" v="1868" actId="478"/>
          <ac:picMkLst>
            <pc:docMk/>
            <pc:sldMk cId="2807552004" sldId="267"/>
            <ac:picMk id="4" creationId="{C834D2FB-0E86-59CF-575F-73CFB8E7E47A}"/>
          </ac:picMkLst>
        </pc:picChg>
        <pc:picChg chg="add mod ord">
          <ac:chgData name="הגר טיבי" userId="ce345455-8dba-42ca-beef-7aa880369128" providerId="ADAL" clId="{29CFBDD7-41AF-46DE-AC2B-FB176E95E71E}" dt="2025-01-20T11:04:03.974" v="1886" actId="14100"/>
          <ac:picMkLst>
            <pc:docMk/>
            <pc:sldMk cId="2807552004" sldId="267"/>
            <ac:picMk id="8" creationId="{577AC2F5-BD65-504D-B900-B9B4016ADA9E}"/>
          </ac:picMkLst>
        </pc:picChg>
      </pc:sldChg>
      <pc:sldChg chg="modNotesTx">
        <pc:chgData name="הגר טיבי" userId="ce345455-8dba-42ca-beef-7aa880369128" providerId="ADAL" clId="{29CFBDD7-41AF-46DE-AC2B-FB176E95E71E}" dt="2025-01-17T14:12:49.999" v="1318" actId="20577"/>
        <pc:sldMkLst>
          <pc:docMk/>
          <pc:sldMk cId="1742692487" sldId="268"/>
        </pc:sldMkLst>
      </pc:sldChg>
      <pc:sldChg chg="modNotesTx">
        <pc:chgData name="הגר טיבי" userId="ce345455-8dba-42ca-beef-7aa880369128" providerId="ADAL" clId="{29CFBDD7-41AF-46DE-AC2B-FB176E95E71E}" dt="2025-01-17T13:45:27.624" v="1225" actId="20577"/>
        <pc:sldMkLst>
          <pc:docMk/>
          <pc:sldMk cId="3371576388" sldId="269"/>
        </pc:sldMkLst>
      </pc:sldChg>
      <pc:sldChg chg="addSp delSp modSp mod modNotesTx">
        <pc:chgData name="הגר טיבי" userId="ce345455-8dba-42ca-beef-7aa880369128" providerId="ADAL" clId="{29CFBDD7-41AF-46DE-AC2B-FB176E95E71E}" dt="2025-01-07T17:39:59.564" v="554" actId="478"/>
        <pc:sldMkLst>
          <pc:docMk/>
          <pc:sldMk cId="2079015664" sldId="270"/>
        </pc:sldMkLst>
        <pc:spChg chg="mod">
          <ac:chgData name="הגר טיבי" userId="ce345455-8dba-42ca-beef-7aa880369128" providerId="ADAL" clId="{29CFBDD7-41AF-46DE-AC2B-FB176E95E71E}" dt="2025-01-07T17:39:47.903" v="552" actId="20577"/>
          <ac:spMkLst>
            <pc:docMk/>
            <pc:sldMk cId="2079015664" sldId="270"/>
            <ac:spMk id="2" creationId="{D0BCF8DB-90D7-8FF2-1449-2F4E3A187383}"/>
          </ac:spMkLst>
        </pc:spChg>
      </pc:sldChg>
      <pc:sldChg chg="addSp delSp modSp del mod modNotesTx">
        <pc:chgData name="הגר טיבי" userId="ce345455-8dba-42ca-beef-7aa880369128" providerId="ADAL" clId="{29CFBDD7-41AF-46DE-AC2B-FB176E95E71E}" dt="2025-01-11T14:24:48.735" v="803" actId="47"/>
        <pc:sldMkLst>
          <pc:docMk/>
          <pc:sldMk cId="0" sldId="276"/>
        </pc:sldMkLst>
      </pc:sldChg>
      <pc:sldChg chg="addSp delSp modSp del mod modNotesTx">
        <pc:chgData name="הגר טיבי" userId="ce345455-8dba-42ca-beef-7aa880369128" providerId="ADAL" clId="{29CFBDD7-41AF-46DE-AC2B-FB176E95E71E}" dt="2025-01-18T09:05:49.385" v="1478" actId="47"/>
        <pc:sldMkLst>
          <pc:docMk/>
          <pc:sldMk cId="1527824602" sldId="278"/>
        </pc:sldMkLst>
      </pc:sldChg>
      <pc:sldChg chg="modSp mod">
        <pc:chgData name="הגר טיבי" userId="ce345455-8dba-42ca-beef-7aa880369128" providerId="ADAL" clId="{29CFBDD7-41AF-46DE-AC2B-FB176E95E71E}" dt="2025-01-07T17:34:00.618" v="432" actId="20577"/>
        <pc:sldMkLst>
          <pc:docMk/>
          <pc:sldMk cId="1663116422" sldId="279"/>
        </pc:sldMkLst>
        <pc:spChg chg="mod">
          <ac:chgData name="הגר טיבי" userId="ce345455-8dba-42ca-beef-7aa880369128" providerId="ADAL" clId="{29CFBDD7-41AF-46DE-AC2B-FB176E95E71E}" dt="2025-01-07T17:34:00.618" v="432" actId="20577"/>
          <ac:spMkLst>
            <pc:docMk/>
            <pc:sldMk cId="1663116422" sldId="279"/>
            <ac:spMk id="2" creationId="{E9FFD84F-A108-393D-8CAE-FBB3E7C25071}"/>
          </ac:spMkLst>
        </pc:spChg>
      </pc:sldChg>
      <pc:sldChg chg="del">
        <pc:chgData name="הגר טיבי" userId="ce345455-8dba-42ca-beef-7aa880369128" providerId="ADAL" clId="{29CFBDD7-41AF-46DE-AC2B-FB176E95E71E}" dt="2025-01-16T14:23:39.484" v="905" actId="47"/>
        <pc:sldMkLst>
          <pc:docMk/>
          <pc:sldMk cId="2638914312" sldId="280"/>
        </pc:sldMkLst>
      </pc:sldChg>
      <pc:sldChg chg="modSp add mod">
        <pc:chgData name="הגר טיבי" userId="ce345455-8dba-42ca-beef-7aa880369128" providerId="ADAL" clId="{29CFBDD7-41AF-46DE-AC2B-FB176E95E71E}" dt="2025-01-07T17:35:18.297" v="448" actId="20577"/>
        <pc:sldMkLst>
          <pc:docMk/>
          <pc:sldMk cId="654766502" sldId="285"/>
        </pc:sldMkLst>
        <pc:spChg chg="mod">
          <ac:chgData name="הגר טיבי" userId="ce345455-8dba-42ca-beef-7aa880369128" providerId="ADAL" clId="{29CFBDD7-41AF-46DE-AC2B-FB176E95E71E}" dt="2025-01-07T17:35:18.297" v="448" actId="20577"/>
          <ac:spMkLst>
            <pc:docMk/>
            <pc:sldMk cId="654766502" sldId="285"/>
            <ac:spMk id="2" creationId="{5F69379D-D938-ED8E-911D-E37FBEB9F08F}"/>
          </ac:spMkLst>
        </pc:spChg>
      </pc:sldChg>
      <pc:sldChg chg="modSp add mod modNotesTx">
        <pc:chgData name="הגר טיבי" userId="ce345455-8dba-42ca-beef-7aa880369128" providerId="ADAL" clId="{29CFBDD7-41AF-46DE-AC2B-FB176E95E71E}" dt="2025-01-07T17:38:16.623" v="536" actId="20577"/>
        <pc:sldMkLst>
          <pc:docMk/>
          <pc:sldMk cId="3154615119" sldId="286"/>
        </pc:sldMkLst>
      </pc:sldChg>
      <pc:sldChg chg="add del">
        <pc:chgData name="הגר טיבי" userId="ce345455-8dba-42ca-beef-7aa880369128" providerId="ADAL" clId="{29CFBDD7-41AF-46DE-AC2B-FB176E95E71E}" dt="2025-01-07T17:36:06.171" v="449" actId="47"/>
        <pc:sldMkLst>
          <pc:docMk/>
          <pc:sldMk cId="4167065588" sldId="286"/>
        </pc:sldMkLst>
      </pc:sldChg>
      <pc:sldChg chg="modSp add mod modNotesTx">
        <pc:chgData name="הגר טיבי" userId="ce345455-8dba-42ca-beef-7aa880369128" providerId="ADAL" clId="{29CFBDD7-41AF-46DE-AC2B-FB176E95E71E}" dt="2025-01-18T08:11:22.403" v="1418"/>
        <pc:sldMkLst>
          <pc:docMk/>
          <pc:sldMk cId="3916652191" sldId="290"/>
        </pc:sldMkLst>
        <pc:spChg chg="mod">
          <ac:chgData name="הגר טיבי" userId="ce345455-8dba-42ca-beef-7aa880369128" providerId="ADAL" clId="{29CFBDD7-41AF-46DE-AC2B-FB176E95E71E}" dt="2025-01-17T13:53:14.184" v="1277" actId="1076"/>
          <ac:spMkLst>
            <pc:docMk/>
            <pc:sldMk cId="3916652191" sldId="290"/>
            <ac:spMk id="3" creationId="{5F2CF696-5D1D-9F9A-001B-8E46F936A12A}"/>
          </ac:spMkLst>
        </pc:spChg>
      </pc:sldChg>
      <pc:sldChg chg="addSp delSp modSp add mod modNotesTx">
        <pc:chgData name="הגר טיבי" userId="ce345455-8dba-42ca-beef-7aa880369128" providerId="ADAL" clId="{29CFBDD7-41AF-46DE-AC2B-FB176E95E71E}" dt="2025-01-18T09:05:45.837" v="1477"/>
        <pc:sldMkLst>
          <pc:docMk/>
          <pc:sldMk cId="1582262460" sldId="292"/>
        </pc:sldMkLst>
        <pc:spChg chg="mod">
          <ac:chgData name="הגר טיבי" userId="ce345455-8dba-42ca-beef-7aa880369128" providerId="ADAL" clId="{29CFBDD7-41AF-46DE-AC2B-FB176E95E71E}" dt="2025-01-18T09:04:56.766" v="1463"/>
          <ac:spMkLst>
            <pc:docMk/>
            <pc:sldMk cId="1582262460" sldId="292"/>
            <ac:spMk id="2" creationId="{4D0DC39F-CA28-5B22-345C-D6E07B330D80}"/>
          </ac:spMkLst>
        </pc:spChg>
        <pc:spChg chg="add mod">
          <ac:chgData name="הגר טיבי" userId="ce345455-8dba-42ca-beef-7aa880369128" providerId="ADAL" clId="{29CFBDD7-41AF-46DE-AC2B-FB176E95E71E}" dt="2025-01-18T09:05:34.004" v="1476" actId="5793"/>
          <ac:spMkLst>
            <pc:docMk/>
            <pc:sldMk cId="1582262460" sldId="292"/>
            <ac:spMk id="7" creationId="{9BC85496-D0AE-DB11-8E6B-44CBBA122CFB}"/>
          </ac:spMkLst>
        </pc:spChg>
        <pc:picChg chg="add mod">
          <ac:chgData name="הגר טיבי" userId="ce345455-8dba-42ca-beef-7aa880369128" providerId="ADAL" clId="{29CFBDD7-41AF-46DE-AC2B-FB176E95E71E}" dt="2025-01-18T09:05:20.069" v="1470" actId="1076"/>
          <ac:picMkLst>
            <pc:docMk/>
            <pc:sldMk cId="1582262460" sldId="292"/>
            <ac:picMk id="8" creationId="{1BDA6FE0-27E1-AD07-893F-24630DA941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B593ECF-F165-4EA2-9819-AE27E5B29AE3}" type="datetimeFigureOut">
              <a:rPr lang="en-IL" smtClean="0"/>
              <a:t>01/18/2025</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DE5660C3-7D21-4CB7-949E-79EF36075AE7}" type="slidenum">
              <a:rPr lang="en-IL" smtClean="0"/>
              <a:t>‹#›</a:t>
            </a:fld>
            <a:endParaRPr lang="en-IL"/>
          </a:p>
        </p:txBody>
      </p:sp>
    </p:spTree>
    <p:extLst>
      <p:ext uri="{BB962C8B-B14F-4D97-AF65-F5344CB8AC3E}">
        <p14:creationId xmlns:p14="http://schemas.microsoft.com/office/powerpoint/2010/main" val="36880297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a:p>
            <a:pPr algn="l"/>
            <a:r>
              <a:rPr lang="en-US"/>
              <a:t>Hi everyone, my name is Hagar, and this is Roi. </a:t>
            </a:r>
          </a:p>
          <a:p>
            <a:pPr algn="l"/>
            <a:r>
              <a:rPr lang="en-US"/>
              <a:t>Our </a:t>
            </a:r>
            <a:r>
              <a:rPr lang="en-US" sz="1200">
                <a:latin typeface="Aptos Serif" panose="02020604070405020304" pitchFamily="18" charset="0"/>
                <a:cs typeface="Aptos Serif" panose="02020604070405020304" pitchFamily="18" charset="0"/>
              </a:rPr>
              <a:t>Supervisors are Renata and Zeev</a:t>
            </a:r>
            <a:r>
              <a:rPr lang="en-US"/>
              <a:t> and Today, we'll be presenting Phase B of our final project, which focus on adapting </a:t>
            </a:r>
            <a:r>
              <a:rPr lang="en-US" b="1"/>
              <a:t>Camouflaged Object Detection (DiffCOD)</a:t>
            </a:r>
            <a:r>
              <a:rPr lang="en-US"/>
              <a:t> model for MRI images.</a:t>
            </a:r>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a:t>
            </a:fld>
            <a:endParaRPr lang="en-IL"/>
          </a:p>
        </p:txBody>
      </p:sp>
    </p:spTree>
    <p:extLst>
      <p:ext uri="{BB962C8B-B14F-4D97-AF65-F5344CB8AC3E}">
        <p14:creationId xmlns:p14="http://schemas.microsoft.com/office/powerpoint/2010/main" val="2135130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slide, we’ll see the Denoising U-Net architecture with emphasis on the Injection Attention Module (IAM) and how it plays a crucial role in the reverse diffusion process.</a:t>
            </a:r>
          </a:p>
          <a:p>
            <a:pPr algn="l" rtl="0"/>
            <a:endParaRPr lang="en-US"/>
          </a:p>
          <a:p>
            <a:pPr marL="228600" indent="-228600" algn="l" rtl="0" eaLnBrk="1" latinLnBrk="0" hangingPunct="1">
              <a:spcBef>
                <a:spcPts val="1000"/>
              </a:spcBef>
              <a:buClr>
                <a:schemeClr val="accent2"/>
              </a:buClr>
              <a:buSzPts val="1600"/>
              <a:buFont typeface="Arial" panose="020B0604020202020204" pitchFamily="34" charset="0"/>
              <a:buChar char="•"/>
            </a:pPr>
            <a:r>
              <a:rPr lang="en-US" sz="1800"/>
              <a:t>We begin with the </a:t>
            </a:r>
            <a:r>
              <a:rPr lang="en-US" sz="1800" b="1"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Encoder</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a:t>
            </a:r>
            <a:r>
              <a:rPr lang="en-US" sz="1800" kern="1200" err="1">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Downsamples</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the input, extracting multi-scale features while preserving essential information, reducing spatial dimensions progressively</a:t>
            </a:r>
            <a:r>
              <a:rPr lang="en-US" sz="1800" kern="1200">
                <a:solidFill>
                  <a:srgbClr val="262626"/>
                </a:solidFill>
                <a:effectLst/>
                <a:latin typeface="Gill Sans MT" panose="020B0502020104020203" pitchFamily="34" charset="0"/>
                <a:ea typeface="+mn-ea"/>
                <a:cs typeface="+mn-cs"/>
              </a:rPr>
              <a:t>.</a:t>
            </a:r>
            <a:endParaRPr lang="en-US" sz="1800">
              <a:effectLst/>
            </a:endParaRPr>
          </a:p>
          <a:p>
            <a:pPr marL="228600" indent="-228600" algn="l" rtl="0" eaLnBrk="1" latinLnBrk="0" hangingPunct="1">
              <a:spcBef>
                <a:spcPts val="1000"/>
              </a:spcBef>
            </a:pPr>
            <a:r>
              <a:rPr lang="en-US" sz="1800"/>
              <a:t>Now, let's focus on the  </a:t>
            </a:r>
            <a:r>
              <a:rPr lang="en-US" sz="1800" b="1"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IAM in the Bottleneck</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Integrated into U-Net's bottleneck, enhancing feature refinement by focusing on critical textures, guiding effective denoising.</a:t>
            </a:r>
            <a:endParaRPr lang="en-US">
              <a:effectLst/>
            </a:endParaRPr>
          </a:p>
          <a:p>
            <a:pPr marL="228600" indent="-228600" algn="l" rtl="0" eaLnBrk="1" latinLnBrk="0" hangingPunct="1">
              <a:spcBef>
                <a:spcPts val="1000"/>
              </a:spcBef>
            </a:pPr>
            <a:r>
              <a:rPr lang="en-US" sz="1800"/>
              <a:t>After the IAM refines these features, the  </a:t>
            </a:r>
            <a:r>
              <a:rPr lang="en-US" sz="1800" b="1"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Decoder</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a:t>
            </a:r>
            <a:r>
              <a:rPr lang="en-US" sz="1800" kern="1200" err="1">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Upsamples</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encoded features to reconstruct the image, using transposed convolutions to restore resolution with a focus on detail.</a:t>
            </a:r>
            <a:endParaRPr lang="en-US">
              <a:effectLst/>
            </a:endParaRPr>
          </a:p>
          <a:p>
            <a:pPr marL="228600" indent="-228600" algn="l" rtl="0" eaLnBrk="1" latinLnBrk="0" hangingPunct="1">
              <a:spcBef>
                <a:spcPts val="1000"/>
              </a:spcBef>
            </a:pPr>
            <a:r>
              <a:rPr lang="en-US" sz="1800" b="1"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Skip Connections</a:t>
            </a:r>
            <a:r>
              <a:rPr lang="en-US" sz="1800" kern="1200">
                <a:solidFill>
                  <a:srgbClr val="262626"/>
                </a:solidFill>
                <a:effectLst/>
                <a:latin typeface="Aptos Serif" panose="02020604070405020304" pitchFamily="18" charset="0"/>
                <a:ea typeface="Calibri" panose="020F0502020204030204" pitchFamily="34" charset="0"/>
                <a:cs typeface="Aptos Serif" panose="02020604070405020304" pitchFamily="18" charset="0"/>
              </a:rPr>
              <a:t>: Link encoder and decoder layers, retaining high-resolution features to preserve fine details in the denoised output.</a:t>
            </a:r>
            <a:endParaRPr lang="en-US">
              <a:effectLst/>
            </a:endParaRPr>
          </a:p>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10</a:t>
            </a:fld>
            <a:endParaRPr lang="en-IL"/>
          </a:p>
        </p:txBody>
      </p:sp>
    </p:spTree>
    <p:extLst>
      <p:ext uri="{BB962C8B-B14F-4D97-AF65-F5344CB8AC3E}">
        <p14:creationId xmlns:p14="http://schemas.microsoft.com/office/powerpoint/2010/main" val="351191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This slide illustrates the overall flow of our model.</a:t>
            </a:r>
          </a:p>
          <a:p>
            <a:pPr algn="l" rtl="0"/>
            <a:r>
              <a:rPr lang="en-US"/>
              <a:t>We start with the Input Image, which is first processed by the ViT (Vision Transformer) to extract multi-scale features. These features are then passed to the Feature Fusion (FF) module, which integrates and applies them Simultaneously. Noise is added to the input image to simulate degradation, producing a noisy image. The Denoising U-Net Encoder then extracts the deepest features from this noisy image. These features, along with the refined features from the FF module, are fed into the IAM (Injection Attention Module) to guide the diffusion process, focusing on reversing the noise.</a:t>
            </a:r>
          </a:p>
          <a:p>
            <a:pPr algn="l" rtl="0"/>
            <a:r>
              <a:rPr lang="en-US"/>
              <a:t>Finally, the Denoising U-Net Decoder takes the output from the IAM to reconstruct the image, resulting in the Detected tumor Image.</a:t>
            </a:r>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11</a:t>
            </a:fld>
            <a:endParaRPr lang="en-IL"/>
          </a:p>
        </p:txBody>
      </p:sp>
    </p:spTree>
    <p:extLst>
      <p:ext uri="{BB962C8B-B14F-4D97-AF65-F5344CB8AC3E}">
        <p14:creationId xmlns:p14="http://schemas.microsoft.com/office/powerpoint/2010/main" val="403732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ECBBA-3E5B-DC9E-A156-52F0CDA694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55B1AE5-0264-6CC5-1A8A-540BDA8AFB0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5482C46-10FA-05A8-DFC4-1EC3868BABD4}"/>
              </a:ext>
            </a:extLst>
          </p:cNvPr>
          <p:cNvSpPr>
            <a:spLocks noGrp="1"/>
          </p:cNvSpPr>
          <p:nvPr>
            <p:ph type="body" idx="1"/>
          </p:nvPr>
        </p:nvSpPr>
        <p:spPr/>
        <p:txBody>
          <a:bodyPr/>
          <a:lstStyle/>
          <a:p>
            <a:pPr algn="l" rtl="0"/>
            <a:r>
              <a:rPr lang="en-US"/>
              <a:t>This slide outlines the training pipeline for DIFFCOD, focusing on detecting anomalies in brain MRI images. The process starts with input images from a brain MRI </a:t>
            </a:r>
            <a:r>
              <a:rPr lang="en-US" err="1"/>
              <a:t>dataset</a:t>
            </a:r>
            <a:r>
              <a:rPr lang="en-US"/>
              <a:t>. then Synthetic noise is then added to simulate real-world conditions, making the model robust to practical imaging challenges. The U-Net architecture plays a key role in training by iteratively mapping noisy images to their clean versions. Finally, the model outputs a segmentation mask, which represents the ground truth of the detected anomaly, such as a tumor or lesion. The visual pipeline below demonstrates this step-by-step flow, from the input image to the final output.</a:t>
            </a:r>
            <a:endParaRPr lang="en-IL"/>
          </a:p>
        </p:txBody>
      </p:sp>
      <p:sp>
        <p:nvSpPr>
          <p:cNvPr id="4" name="מציין מיקום של מספר שקופית 3">
            <a:extLst>
              <a:ext uri="{FF2B5EF4-FFF2-40B4-BE49-F238E27FC236}">
                <a16:creationId xmlns:a16="http://schemas.microsoft.com/office/drawing/2014/main" id="{1807D1E6-F263-AAE0-A70B-143EE7482E0B}"/>
              </a:ext>
            </a:extLst>
          </p:cNvPr>
          <p:cNvSpPr>
            <a:spLocks noGrp="1"/>
          </p:cNvSpPr>
          <p:nvPr>
            <p:ph type="sldNum" sz="quarter" idx="5"/>
          </p:nvPr>
        </p:nvSpPr>
        <p:spPr/>
        <p:txBody>
          <a:bodyPr/>
          <a:lstStyle/>
          <a:p>
            <a:fld id="{DE5660C3-7D21-4CB7-949E-79EF36075AE7}" type="slidenum">
              <a:rPr lang="en-IL" smtClean="0"/>
              <a:t>12</a:t>
            </a:fld>
            <a:endParaRPr lang="en-IL"/>
          </a:p>
        </p:txBody>
      </p:sp>
    </p:spTree>
    <p:extLst>
      <p:ext uri="{BB962C8B-B14F-4D97-AF65-F5344CB8AC3E}">
        <p14:creationId xmlns:p14="http://schemas.microsoft.com/office/powerpoint/2010/main" val="25846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185B-21A0-8E59-0953-2858B69BF1E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88F6CDC-8BFE-5DB0-13D9-21AE60BDF9F5}"/>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מציין מיקום של הערות 2">
                <a:extLst>
                  <a:ext uri="{FF2B5EF4-FFF2-40B4-BE49-F238E27FC236}">
                    <a16:creationId xmlns:a16="http://schemas.microsoft.com/office/drawing/2014/main" id="{7DC4D81A-F70F-15B6-22AB-C0DCE26D06B6}"/>
                  </a:ext>
                </a:extLst>
              </p:cNvPr>
              <p:cNvSpPr>
                <a:spLocks noGrp="1"/>
              </p:cNvSpPr>
              <p:nvPr>
                <p:ph type="body" idx="1"/>
              </p:nvPr>
            </p:nvSpPr>
            <p:spPr/>
            <p:txBody>
              <a:bodyPr/>
              <a:lstStyle/>
              <a:p>
                <a:pPr algn="l" rtl="0"/>
                <a:r>
                  <a:rPr lang="en-US"/>
                  <a:t>In this model setup, the input size is 352x352, chosen to ensure a balance between computational efficiency and capturing sufficient detail for accurate tumor detection. The LGG MRI Segmentation dataset is used with a 70% training and 30% validation split, ensuring reliable model evaluation. A batch size of 16 is selected to optimize memory usage while maintaining stable gradient updates. The </a:t>
                </a:r>
                <a:r>
                  <a:rPr lang="en-US" err="1"/>
                  <a:t>AdamW</a:t>
                </a:r>
                <a:r>
                  <a:rPr lang="en-US"/>
                  <a:t> optimizer is employed for efficient weight updates, with β1=0.9, β2=0.99, and ϵ=</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r>
                          <a:rPr lang="en-US" b="0" i="1" smtClean="0">
                            <a:latin typeface="Cambria Math" panose="02040503050406030204" pitchFamily="18" charset="0"/>
                          </a:rPr>
                          <m:t>8</m:t>
                        </m:r>
                      </m:sup>
                    </m:sSup>
                  </m:oMath>
                </a14:m>
                <a:r>
                  <a:rPr lang="en-US"/>
                  <a:t> for stability and better generalization. The learning rate is set to 0.0001 for steady and effective convergence. The model was trained and evaluated over multiple epochs, testing values from 3 to 10, to determine the optimal training duration for performance. The loss function combines structure loss with </a:t>
                </a:r>
                <a:r>
                  <a:rPr lang="en-US" err="1"/>
                  <a:t>IoU</a:t>
                </a:r>
                <a:r>
                  <a:rPr lang="en-US"/>
                  <a:t> and weighted Binary Cross-Entropy (BCE) components, ensuring the model accurately identifies tumor regions while handling complex spatial structures.</a:t>
                </a:r>
                <a:endParaRPr lang="en-IL"/>
              </a:p>
            </p:txBody>
          </p:sp>
        </mc:Choice>
        <mc:Fallback>
          <p:sp>
            <p:nvSpPr>
              <p:cNvPr id="3" name="מציין מיקום של הערות 2">
                <a:extLst>
                  <a:ext uri="{FF2B5EF4-FFF2-40B4-BE49-F238E27FC236}">
                    <a16:creationId xmlns:a16="http://schemas.microsoft.com/office/drawing/2014/main" id="{7DC4D81A-F70F-15B6-22AB-C0DCE26D06B6}"/>
                  </a:ext>
                </a:extLst>
              </p:cNvPr>
              <p:cNvSpPr>
                <a:spLocks noGrp="1"/>
              </p:cNvSpPr>
              <p:nvPr>
                <p:ph type="body" idx="1"/>
              </p:nvPr>
            </p:nvSpPr>
            <p:spPr/>
            <p:txBody>
              <a:bodyPr/>
              <a:lstStyle/>
              <a:p>
                <a:pPr algn="l" rtl="0"/>
                <a:r>
                  <a:rPr lang="en-US"/>
                  <a:t>In this model setup, the input size is 352x352, chosen to ensure a balance between computational efficiency and capturing sufficient detail for accurate tumor detection. The LGG MRI Segmentation dataset is used with a 70% training and 30% validation split, ensuring reliable model evaluation. A batch size of 16 is selected to optimize memory usage while maintaining stable gradient updates. The </a:t>
                </a:r>
                <a:r>
                  <a:rPr lang="en-US" err="1"/>
                  <a:t>AdamW</a:t>
                </a:r>
                <a:r>
                  <a:rPr lang="en-US"/>
                  <a:t> optimizer is employed for efficient weight updates, with β1=0.9, β2=0.99, and ϵ=</a:t>
                </a:r>
                <a:r>
                  <a:rPr lang="en-US" b="0" i="0">
                    <a:latin typeface="Cambria Math" panose="02040503050406030204" pitchFamily="18" charset="0"/>
                  </a:rPr>
                  <a:t>10^(−8)</a:t>
                </a:r>
                <a:r>
                  <a:rPr lang="en-US"/>
                  <a:t> for stability and better generalization. The learning rate is set to 0.0001 for steady and effective convergence. The model was trained and evaluated over multiple epochs, testing values from 3 to 10, to determine the optimal training duration for performance. The loss function combines structure loss with </a:t>
                </a:r>
                <a:r>
                  <a:rPr lang="en-US" err="1"/>
                  <a:t>IoU</a:t>
                </a:r>
                <a:r>
                  <a:rPr lang="en-US"/>
                  <a:t> and weighted Binary Cross-Entropy (BCE) components, ensuring the model accurately identifies tumor regions while handling complex spatial structures.</a:t>
                </a:r>
                <a:endParaRPr lang="en-IL"/>
              </a:p>
            </p:txBody>
          </p:sp>
        </mc:Fallback>
      </mc:AlternateContent>
      <p:sp>
        <p:nvSpPr>
          <p:cNvPr id="4" name="מציין מיקום של מספר שקופית 3">
            <a:extLst>
              <a:ext uri="{FF2B5EF4-FFF2-40B4-BE49-F238E27FC236}">
                <a16:creationId xmlns:a16="http://schemas.microsoft.com/office/drawing/2014/main" id="{98E37E80-0B20-E599-D832-B823F04DF386}"/>
              </a:ext>
            </a:extLst>
          </p:cNvPr>
          <p:cNvSpPr>
            <a:spLocks noGrp="1"/>
          </p:cNvSpPr>
          <p:nvPr>
            <p:ph type="sldNum" sz="quarter" idx="5"/>
          </p:nvPr>
        </p:nvSpPr>
        <p:spPr/>
        <p:txBody>
          <a:bodyPr/>
          <a:lstStyle/>
          <a:p>
            <a:fld id="{DE5660C3-7D21-4CB7-949E-79EF36075AE7}" type="slidenum">
              <a:rPr lang="en-IL" smtClean="0"/>
              <a:t>13</a:t>
            </a:fld>
            <a:endParaRPr lang="en-IL"/>
          </a:p>
        </p:txBody>
      </p:sp>
    </p:spTree>
    <p:extLst>
      <p:ext uri="{BB962C8B-B14F-4D97-AF65-F5344CB8AC3E}">
        <p14:creationId xmlns:p14="http://schemas.microsoft.com/office/powerpoint/2010/main" val="112854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The noise parameters were tested with varying values to evaluate how well the model adapts to different noise types—Gaussian and salt-and-pepper—and their respective degradation scenarios. This systematic testing ensures the model is robust and capable of effective tumor detection across diverse noise conditions in brain MRI images.</a:t>
            </a:r>
          </a:p>
          <a:p>
            <a:pPr algn="l" rtl="0"/>
            <a:r>
              <a:rPr lang="en-US" b="1"/>
              <a:t>Channels (3):</a:t>
            </a:r>
            <a:r>
              <a:rPr lang="en-US"/>
              <a:t> This specifies the number of input channels. Testing this ensures that the model handles the expected RGB or grayscale input data effectively.</a:t>
            </a:r>
          </a:p>
          <a:p>
            <a:pPr algn="l" rtl="0">
              <a:buFont typeface="Arial" panose="020B0604020202020204" pitchFamily="34" charset="0"/>
              <a:buNone/>
            </a:pPr>
            <a:r>
              <a:rPr lang="en-US" b="1"/>
              <a:t>Sampling Steps (32/64/128):</a:t>
            </a:r>
            <a:r>
              <a:rPr lang="en-US"/>
              <a:t> Higher sampling steps allow more detailed refinement during the reverse diffusion process. Testing multiple steps ensures the model can handle varying levels of degradation, balancing computational cost and performance.</a:t>
            </a:r>
          </a:p>
          <a:p>
            <a:pPr algn="l" rtl="0">
              <a:buFont typeface="Arial" panose="020B0604020202020204" pitchFamily="34" charset="0"/>
              <a:buNone/>
            </a:pPr>
            <a:r>
              <a:rPr lang="en-US" b="1"/>
              <a:t>Noise Levels:</a:t>
            </a:r>
            <a:endParaRPr lang="en-US"/>
          </a:p>
          <a:p>
            <a:pPr marL="285750" lvl="0" indent="-285750" algn="l" rtl="0">
              <a:buFont typeface="Arial" panose="020B0604020202020204" pitchFamily="34" charset="0"/>
              <a:buChar char="•"/>
            </a:pPr>
            <a:r>
              <a:rPr lang="en-US" err="1"/>
              <a:t>σmin</a:t>
            </a:r>
            <a:r>
              <a:rPr lang="en-US"/>
              <a:t>: Represents the starting point of minimal noise. Testing ensures that the model remains sensitive to small variations critical for preserving diagnostic features in MRI images.</a:t>
            </a:r>
          </a:p>
          <a:p>
            <a:pPr marL="285750" lvl="0" indent="-285750" algn="l" rtl="0">
              <a:buFont typeface="Arial" panose="020B0604020202020204" pitchFamily="34" charset="0"/>
              <a:buChar char="•"/>
            </a:pPr>
            <a:r>
              <a:rPr lang="en-US" err="1"/>
              <a:t>σmax</a:t>
            </a:r>
            <a:r>
              <a:rPr lang="en-US"/>
              <a:t>​:  Simulates severe degradation levels, particularly for Gaussian noise, pushing the model to perform under extreme noise conditions.</a:t>
            </a:r>
          </a:p>
          <a:p>
            <a:pPr marL="285750" lvl="0" indent="-285750" algn="l" rtl="0">
              <a:buFont typeface="Arial" panose="020B0604020202020204" pitchFamily="34" charset="0"/>
              <a:buChar char="•"/>
            </a:pPr>
            <a:r>
              <a:rPr lang="en-US" err="1"/>
              <a:t>σdata</a:t>
            </a:r>
            <a:r>
              <a:rPr lang="en-US"/>
              <a:t>: Adjusting this helps optimize the balance between the model's ability to preserve fine details and suppress noise.</a:t>
            </a:r>
          </a:p>
          <a:p>
            <a:pPr marL="0" lvl="0" indent="0" algn="l" rtl="0">
              <a:buFont typeface="Arial" panose="020B0604020202020204" pitchFamily="34" charset="0"/>
              <a:buNone/>
            </a:pPr>
            <a:r>
              <a:rPr lang="en-US" b="1"/>
              <a:t>Noise Schedule Shape (φ): </a:t>
            </a:r>
            <a:r>
              <a:rPr lang="en-US"/>
              <a:t>Influences the rate of noise addition and removal, enabling the model to focus on challenging regions where noise disrupts finer image details.</a:t>
            </a:r>
          </a:p>
          <a:p>
            <a:pPr marL="0" lvl="0" indent="0" algn="l" rtl="0">
              <a:buFont typeface="Arial" panose="020B0604020202020204" pitchFamily="34" charset="0"/>
              <a:buNone/>
            </a:pPr>
            <a:r>
              <a:rPr lang="en-US" b="1"/>
              <a:t>Log-Normal Distribution:</a:t>
            </a:r>
            <a:endParaRPr lang="en-US"/>
          </a:p>
          <a:p>
            <a:pPr marL="285750" lvl="0" indent="-285750" algn="l" rtl="0">
              <a:buFont typeface="Arial" panose="020B0604020202020204" pitchFamily="34" charset="0"/>
              <a:buChar char="•"/>
            </a:pPr>
            <a:r>
              <a:rPr lang="en-US" err="1"/>
              <a:t>Pmean</a:t>
            </a:r>
            <a:r>
              <a:rPr lang="en-US"/>
              <a:t> and </a:t>
            </a:r>
            <a:r>
              <a:rPr lang="en-US" err="1"/>
              <a:t>Pstd</a:t>
            </a:r>
            <a:r>
              <a:rPr lang="en-US"/>
              <a:t>​: Adjust the noise distribution to represent real-world variations. Testing different distributions ensures the model handles both structured (e.g., Gaussian) and unstructured (e.g., salt-and-pepper) noise effectively.</a:t>
            </a:r>
            <a:endParaRPr lang="en-US" b="0"/>
          </a:p>
          <a:p>
            <a:pPr marL="285750" lvl="0" indent="-285750" algn="l" rtl="0">
              <a:buFont typeface="Arial" panose="020B0604020202020204" pitchFamily="34" charset="0"/>
              <a:buChar char="•"/>
            </a:pPr>
            <a:endParaRPr lang="en-US" b="0"/>
          </a:p>
          <a:p>
            <a:pPr marL="0" lvl="0" indent="0" algn="l" rtl="0">
              <a:buFont typeface="Arial" panose="020B0604020202020204" pitchFamily="34" charset="0"/>
              <a:buNone/>
            </a:pPr>
            <a:r>
              <a:rPr lang="en-US" b="1"/>
              <a:t>Stochastic Sampling:</a:t>
            </a:r>
            <a:endParaRPr lang="en-US"/>
          </a:p>
          <a:p>
            <a:pPr marL="285750" lvl="0" indent="-285750" algn="l" rtl="0">
              <a:buFont typeface="Arial" panose="020B0604020202020204" pitchFamily="34" charset="0"/>
              <a:buChar char="•"/>
            </a:pPr>
            <a:r>
              <a:rPr lang="en-US" err="1"/>
              <a:t>Schurn</a:t>
            </a:r>
            <a:r>
              <a:rPr lang="en-US"/>
              <a:t>​,</a:t>
            </a:r>
            <a:r>
              <a:rPr lang="en-US" err="1"/>
              <a:t>Stmin</a:t>
            </a:r>
            <a:r>
              <a:rPr lang="en-US"/>
              <a:t>​,</a:t>
            </a:r>
            <a:r>
              <a:rPr lang="en-US" err="1"/>
              <a:t>Stmax</a:t>
            </a:r>
            <a:r>
              <a:rPr lang="en-US"/>
              <a:t>​,</a:t>
            </a:r>
            <a:r>
              <a:rPr lang="en-US" err="1"/>
              <a:t>Snoise</a:t>
            </a:r>
            <a:r>
              <a:rPr lang="en-US"/>
              <a:t>​: These parameters introduce randomness into the sampling process, enhancing the model's ability to generalize across diverse noise patterns. Testing various settings ensures the model does not overfit to specific noise levels or distributions.</a:t>
            </a:r>
            <a:br>
              <a:rPr lang="en-US"/>
            </a:br>
            <a:endParaRPr lang="en-US"/>
          </a:p>
          <a:p>
            <a:pPr algn="l" rtl="0"/>
            <a:r>
              <a:rPr lang="en-US"/>
              <a:t>By systematically adjusting these parameters, the model can be optimized for robust tumor detection, even under challenging noise conditions, ensuring accurate segmentation and localization in MRI datasets. This process fine-tunes the model for handling Gaussian noise, which affects the entire image, and salt-and-pepper noise, which introduces abrupt, pixel-level artifacts.</a:t>
            </a:r>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14</a:t>
            </a:fld>
            <a:endParaRPr lang="en-IL"/>
          </a:p>
        </p:txBody>
      </p:sp>
    </p:spTree>
    <p:extLst>
      <p:ext uri="{BB962C8B-B14F-4D97-AF65-F5344CB8AC3E}">
        <p14:creationId xmlns:p14="http://schemas.microsoft.com/office/powerpoint/2010/main" val="4117256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A069-E223-ED8D-FC7C-D0F28A8BCEF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E503C5B-519C-5626-C84A-7B025E66A65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D86F35F-A03A-E74C-82B7-7BA396A73452}"/>
              </a:ext>
            </a:extLst>
          </p:cNvPr>
          <p:cNvSpPr>
            <a:spLocks noGrp="1"/>
          </p:cNvSpPr>
          <p:nvPr>
            <p:ph type="body" idx="1"/>
          </p:nvPr>
        </p:nvSpPr>
        <p:spPr/>
        <p:txBody>
          <a:bodyPr/>
          <a:lstStyle/>
          <a:p>
            <a:pPr algn="l" rtl="0"/>
            <a:r>
              <a:rPr lang="en-US"/>
              <a:t>This slide presents examples of the model's performance under Gaussian noise conditions. The </a:t>
            </a:r>
            <a:r>
              <a:rPr lang="en-US" b="1"/>
              <a:t>original images</a:t>
            </a:r>
            <a:r>
              <a:rPr lang="en-US"/>
              <a:t> (left) are the clean MRI scans, while the </a:t>
            </a:r>
            <a:r>
              <a:rPr lang="en-US" b="1"/>
              <a:t>Ground Truth (GT)</a:t>
            </a:r>
            <a:r>
              <a:rPr lang="en-US"/>
              <a:t> (middle) represents the manually annotated tumor regions used for evaluation. The </a:t>
            </a:r>
            <a:r>
              <a:rPr lang="en-US" b="1"/>
              <a:t>predicted results</a:t>
            </a:r>
            <a:r>
              <a:rPr lang="en-US"/>
              <a:t> (right) show the model's segmentation outputs, with </a:t>
            </a:r>
            <a:r>
              <a:rPr lang="en-US" b="1" err="1"/>
              <a:t>IoU</a:t>
            </a:r>
            <a:r>
              <a:rPr lang="en-US" b="1"/>
              <a:t> scores</a:t>
            </a:r>
            <a:r>
              <a:rPr lang="en-US"/>
              <a:t> that reflect strong alignment with the ground truth.</a:t>
            </a:r>
          </a:p>
          <a:p>
            <a:pPr algn="l" rtl="0"/>
            <a:r>
              <a:rPr lang="en-US"/>
              <a:t>It is important to note that these examples showcase results from the higher end of the performance spectrum. While the full set of results, includes a range of metric values, these examples were selected to highlight the model's capability to achieve accurate tumor segmentation under optimal conditions. This demonstrates the model's potential for robust tumor detection in MRI scans, even in the context of noise handling during training and testing.</a:t>
            </a:r>
          </a:p>
          <a:p>
            <a:pPr algn="l" rtl="0"/>
            <a:endParaRPr lang="en-IL"/>
          </a:p>
        </p:txBody>
      </p:sp>
      <p:sp>
        <p:nvSpPr>
          <p:cNvPr id="4" name="מציין מיקום של מספר שקופית 3">
            <a:extLst>
              <a:ext uri="{FF2B5EF4-FFF2-40B4-BE49-F238E27FC236}">
                <a16:creationId xmlns:a16="http://schemas.microsoft.com/office/drawing/2014/main" id="{984CC45D-24D1-3255-F975-5D981C1C9901}"/>
              </a:ext>
            </a:extLst>
          </p:cNvPr>
          <p:cNvSpPr>
            <a:spLocks noGrp="1"/>
          </p:cNvSpPr>
          <p:nvPr>
            <p:ph type="sldNum" sz="quarter" idx="5"/>
          </p:nvPr>
        </p:nvSpPr>
        <p:spPr/>
        <p:txBody>
          <a:bodyPr/>
          <a:lstStyle/>
          <a:p>
            <a:fld id="{DE5660C3-7D21-4CB7-949E-79EF36075AE7}" type="slidenum">
              <a:rPr lang="en-IL" smtClean="0"/>
              <a:t>15</a:t>
            </a:fld>
            <a:endParaRPr lang="en-IL"/>
          </a:p>
        </p:txBody>
      </p:sp>
    </p:spTree>
    <p:extLst>
      <p:ext uri="{BB962C8B-B14F-4D97-AF65-F5344CB8AC3E}">
        <p14:creationId xmlns:p14="http://schemas.microsoft.com/office/powerpoint/2010/main" val="393564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E386B-0E19-C2F3-792B-848D036AE7A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3140028-89DE-B288-8A65-C0FD3278428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08A4A56-71C9-1089-80B0-06C82B9F5030}"/>
              </a:ext>
            </a:extLst>
          </p:cNvPr>
          <p:cNvSpPr>
            <a:spLocks noGrp="1"/>
          </p:cNvSpPr>
          <p:nvPr>
            <p:ph type="body" idx="1"/>
          </p:nvPr>
        </p:nvSpPr>
        <p:spPr/>
        <p:txBody>
          <a:bodyPr/>
          <a:lstStyle/>
          <a:p>
            <a:pPr algn="l" rtl="0"/>
            <a:r>
              <a:rPr lang="en-US"/>
              <a:t>This slide illustrates the performance metrics for the model under Gaussian noise conditions, as measured by </a:t>
            </a:r>
            <a:r>
              <a:rPr lang="en-US" b="1"/>
              <a:t>PSNR (Peak Signal-to-Noise Ratio)</a:t>
            </a:r>
            <a:r>
              <a:rPr lang="en-US"/>
              <a:t> and </a:t>
            </a:r>
            <a:r>
              <a:rPr lang="en-US" b="1"/>
              <a:t>Testing MAE (Mean Absolute Error)</a:t>
            </a:r>
            <a:r>
              <a:rPr lang="en-US"/>
              <a:t> across different numbers of training epochs.</a:t>
            </a:r>
          </a:p>
          <a:p>
            <a:pPr algn="l" rtl="0">
              <a:buFont typeface="Arial" panose="020B0604020202020204" pitchFamily="34" charset="0"/>
              <a:buChar char="•"/>
            </a:pPr>
            <a:r>
              <a:rPr lang="en-US" b="1"/>
              <a:t>PSNR (left chart):</a:t>
            </a:r>
            <a:br>
              <a:rPr lang="en-US"/>
            </a:br>
            <a:r>
              <a:rPr lang="en-US"/>
              <a:t>The PSNR values show a gradual decrease as the number of epochs increases. This could indicate that while the model continues to fine-tune its predictions, the improvement in noise removal or restoration quality plateaus, and overfitting to the noise might occur. Higher PSNR values, observed at earlier epochs, suggest better image restoration quality in terms of similarity to the original image.</a:t>
            </a:r>
          </a:p>
          <a:p>
            <a:pPr algn="l" rtl="0">
              <a:buFont typeface="Arial" panose="020B0604020202020204" pitchFamily="34" charset="0"/>
              <a:buChar char="•"/>
            </a:pPr>
            <a:r>
              <a:rPr lang="en-US" b="1"/>
              <a:t>Testing MAE (right chart):</a:t>
            </a:r>
            <a:br>
              <a:rPr lang="en-US"/>
            </a:br>
            <a:r>
              <a:rPr lang="en-US"/>
              <a:t>The Testing MAE shows an initial increase as the number of epochs grows, peaking around 7-8 epochs, before slightly decreasing. This trend might suggest that the model struggles to generalize well to unseen noisy data as it learns more specific features from the training data, further supporting potential overfitting at higher epochs.</a:t>
            </a:r>
          </a:p>
          <a:p>
            <a:pPr algn="l" rtl="0"/>
            <a:endParaRPr lang="en-IL"/>
          </a:p>
        </p:txBody>
      </p:sp>
      <p:sp>
        <p:nvSpPr>
          <p:cNvPr id="4" name="מציין מיקום של מספר שקופית 3">
            <a:extLst>
              <a:ext uri="{FF2B5EF4-FFF2-40B4-BE49-F238E27FC236}">
                <a16:creationId xmlns:a16="http://schemas.microsoft.com/office/drawing/2014/main" id="{67B0FE2E-D26F-0DA8-8CA2-DC57CC605D4A}"/>
              </a:ext>
            </a:extLst>
          </p:cNvPr>
          <p:cNvSpPr>
            <a:spLocks noGrp="1"/>
          </p:cNvSpPr>
          <p:nvPr>
            <p:ph type="sldNum" sz="quarter" idx="5"/>
          </p:nvPr>
        </p:nvSpPr>
        <p:spPr/>
        <p:txBody>
          <a:bodyPr/>
          <a:lstStyle/>
          <a:p>
            <a:fld id="{DE5660C3-7D21-4CB7-949E-79EF36075AE7}" type="slidenum">
              <a:rPr lang="en-IL" smtClean="0"/>
              <a:t>16</a:t>
            </a:fld>
            <a:endParaRPr lang="en-IL"/>
          </a:p>
        </p:txBody>
      </p:sp>
    </p:spTree>
    <p:extLst>
      <p:ext uri="{BB962C8B-B14F-4D97-AF65-F5344CB8AC3E}">
        <p14:creationId xmlns:p14="http://schemas.microsoft.com/office/powerpoint/2010/main" val="315297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This slide illustrates the model's performance under Gaussian noise conditions as measured by two key segmentation metrics: </a:t>
            </a:r>
            <a:r>
              <a:rPr lang="en-US" b="1" dirty="0"/>
              <a:t>wFMeasure</a:t>
            </a:r>
            <a:r>
              <a:rPr lang="en-US" b="1"/>
              <a:t> (Weighted F-measure)</a:t>
            </a:r>
            <a:r>
              <a:rPr lang="en-US"/>
              <a:t> and </a:t>
            </a:r>
            <a:r>
              <a:rPr lang="en-US" b="1" dirty="0"/>
              <a:t>SMeasure</a:t>
            </a:r>
            <a:r>
              <a:rPr lang="en-US" b="1"/>
              <a:t> (Structure Measure)</a:t>
            </a:r>
            <a:r>
              <a:rPr lang="en-US"/>
              <a:t> across different numbers of epochs.</a:t>
            </a:r>
          </a:p>
          <a:p>
            <a:pPr algn="l" rtl="0">
              <a:buFont typeface="Arial" panose="020B0604020202020204" pitchFamily="34" charset="0"/>
              <a:buChar char="•"/>
            </a:pPr>
            <a:r>
              <a:rPr lang="en-US" b="1" dirty="0"/>
              <a:t>wFMeasure</a:t>
            </a:r>
            <a:r>
              <a:rPr lang="en-US" b="1"/>
              <a:t> (left chart):</a:t>
            </a:r>
            <a:br>
              <a:rPr lang="en-US"/>
            </a:br>
            <a:r>
              <a:rPr lang="en-US"/>
              <a:t>This metric combines precision and recall with weighting to account for class imbalances, particularly in tumor regions versus background. The steady decline in </a:t>
            </a:r>
            <a:r>
              <a:rPr lang="en-US" dirty="0"/>
              <a:t>wFMeasure</a:t>
            </a:r>
            <a:r>
              <a:rPr lang="en-US"/>
              <a:t> as the number of epochs increases suggests potential overfitting to training data, where the model becomes less effective in generalizing to unseen noisy inputs. The peak performance appears earlier in the epoch range, around 4-6 epochs.</a:t>
            </a:r>
          </a:p>
          <a:p>
            <a:pPr algn="l" rtl="0">
              <a:buFont typeface="Arial" panose="020B0604020202020204" pitchFamily="34" charset="0"/>
              <a:buChar char="•"/>
            </a:pPr>
            <a:r>
              <a:rPr lang="en-US" b="1" dirty="0"/>
              <a:t>SMeasure</a:t>
            </a:r>
            <a:r>
              <a:rPr lang="en-US" b="1"/>
              <a:t> (right chart):</a:t>
            </a:r>
            <a:br>
              <a:rPr lang="en-US"/>
            </a:br>
            <a:r>
              <a:rPr lang="en-US" dirty="0"/>
              <a:t>SMeasure</a:t>
            </a:r>
            <a:r>
              <a:rPr lang="en-US"/>
              <a:t> balances region-based and object-based evaluation for segmentation quality. The decreasing trend indicates that the structural integrity of the segmentation degrades with additional training, potentially due to overfitting. The highest </a:t>
            </a:r>
            <a:r>
              <a:rPr lang="en-US" dirty="0"/>
              <a:t>SMeasure</a:t>
            </a:r>
            <a:r>
              <a:rPr lang="en-US"/>
              <a:t> values are observed in the early epochs (3-5), indicating better segmentation quality and structural consistency during this phase.</a:t>
            </a:r>
            <a:br>
              <a:rPr lang="en-US"/>
            </a:br>
            <a:endParaRPr lang="en-US"/>
          </a:p>
          <a:p>
            <a:pPr algn="l" rtl="0"/>
            <a:r>
              <a:rPr lang="en-US"/>
              <a:t>These results reinforce the observation that optimal training for Gaussian noise lies in the lower epoch range (around 3-6 epochs). Beyond this point, the model may lose its ability to generalize and maintain segmentation accuracy, highlighting the importance of careful epoch selection for robust performance. This trend also aligns with earlier metrics, such as PSNR and MAE, further supporting the need for controlled training duration.</a:t>
            </a:r>
          </a:p>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17</a:t>
            </a:fld>
            <a:endParaRPr lang="en-IL"/>
          </a:p>
        </p:txBody>
      </p:sp>
    </p:spTree>
    <p:extLst>
      <p:ext uri="{BB962C8B-B14F-4D97-AF65-F5344CB8AC3E}">
        <p14:creationId xmlns:p14="http://schemas.microsoft.com/office/powerpoint/2010/main" val="4194845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C194D-D1A3-0304-779A-D2C753B2242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6662533-282D-A02F-0761-61617625C5C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57744FB-4BFD-53CD-BF28-CF616F7D586C}"/>
              </a:ext>
            </a:extLst>
          </p:cNvPr>
          <p:cNvSpPr>
            <a:spLocks noGrp="1"/>
          </p:cNvSpPr>
          <p:nvPr>
            <p:ph type="body" idx="1"/>
          </p:nvPr>
        </p:nvSpPr>
        <p:spPr/>
        <p:txBody>
          <a:bodyPr/>
          <a:lstStyle/>
          <a:p>
            <a:pPr algn="l" rtl="0"/>
            <a:r>
              <a:rPr lang="en-US"/>
              <a:t>This slide shows result examples for salt and pepper noise. While the model achieves overall fine results, it struggles with this type of noise, as evident in the prediction masks where 'not clean' areas and repetitive shapes are present. These artifacts highlight the challenges posed by the irregular and sparse nature of salt and pepper noise, which makes it harder for the model to accurately reconstruct the anomalies. Despite this, the model demonstrates reasonable performance, though less stable compared to its results with Gaussian noise.</a:t>
            </a:r>
            <a:endParaRPr lang="en-IL"/>
          </a:p>
        </p:txBody>
      </p:sp>
      <p:sp>
        <p:nvSpPr>
          <p:cNvPr id="4" name="מציין מיקום של מספר שקופית 3">
            <a:extLst>
              <a:ext uri="{FF2B5EF4-FFF2-40B4-BE49-F238E27FC236}">
                <a16:creationId xmlns:a16="http://schemas.microsoft.com/office/drawing/2014/main" id="{2B667BD8-50BB-9EB5-03F8-390FC160DFCC}"/>
              </a:ext>
            </a:extLst>
          </p:cNvPr>
          <p:cNvSpPr>
            <a:spLocks noGrp="1"/>
          </p:cNvSpPr>
          <p:nvPr>
            <p:ph type="sldNum" sz="quarter" idx="5"/>
          </p:nvPr>
        </p:nvSpPr>
        <p:spPr/>
        <p:txBody>
          <a:bodyPr/>
          <a:lstStyle/>
          <a:p>
            <a:fld id="{DE5660C3-7D21-4CB7-949E-79EF36075AE7}" type="slidenum">
              <a:rPr lang="en-IL" smtClean="0"/>
              <a:t>18</a:t>
            </a:fld>
            <a:endParaRPr lang="en-IL"/>
          </a:p>
        </p:txBody>
      </p:sp>
    </p:spTree>
    <p:extLst>
      <p:ext uri="{BB962C8B-B14F-4D97-AF65-F5344CB8AC3E}">
        <p14:creationId xmlns:p14="http://schemas.microsoft.com/office/powerpoint/2010/main" val="1201465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D5418-3940-E1DD-1B12-EB955E564A0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505059-AA68-7A16-E1AC-796FA9639F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7FEA8F5-F904-1B0E-6F10-E48A702DCF5D}"/>
              </a:ext>
            </a:extLst>
          </p:cNvPr>
          <p:cNvSpPr>
            <a:spLocks noGrp="1"/>
          </p:cNvSpPr>
          <p:nvPr>
            <p:ph type="body" idx="1"/>
          </p:nvPr>
        </p:nvSpPr>
        <p:spPr/>
        <p:txBody>
          <a:bodyPr/>
          <a:lstStyle/>
          <a:p>
            <a:pPr algn="l" rtl="0"/>
            <a:r>
              <a:rPr lang="en-US"/>
              <a:t>This slide presents the PSNR and MAE metrics for salt and pepper noise over training epochs. While the model shows improvement initially, there is noticeable instability in performance compared to Gaussian noise. The PSNR peaks at epoch 8 but drops afterward, indicating fluctuations in reconstruction quality. Similarly, the MAE shows inconsistent trends, further highlighting the challenges the model faces with the irregular nature of salt and pepper noise. This instability contrasts with the more consistent results observed under Gaussian noise conditions.</a:t>
            </a:r>
            <a:endParaRPr lang="en-IL"/>
          </a:p>
        </p:txBody>
      </p:sp>
      <p:sp>
        <p:nvSpPr>
          <p:cNvPr id="4" name="מציין מיקום של מספר שקופית 3">
            <a:extLst>
              <a:ext uri="{FF2B5EF4-FFF2-40B4-BE49-F238E27FC236}">
                <a16:creationId xmlns:a16="http://schemas.microsoft.com/office/drawing/2014/main" id="{8BDD5B7A-01F1-CFC9-F4DC-358BA4117F5A}"/>
              </a:ext>
            </a:extLst>
          </p:cNvPr>
          <p:cNvSpPr>
            <a:spLocks noGrp="1"/>
          </p:cNvSpPr>
          <p:nvPr>
            <p:ph type="sldNum" sz="quarter" idx="5"/>
          </p:nvPr>
        </p:nvSpPr>
        <p:spPr/>
        <p:txBody>
          <a:bodyPr/>
          <a:lstStyle/>
          <a:p>
            <a:fld id="{DE5660C3-7D21-4CB7-949E-79EF36075AE7}" type="slidenum">
              <a:rPr lang="en-IL" smtClean="0"/>
              <a:t>19</a:t>
            </a:fld>
            <a:endParaRPr lang="en-IL"/>
          </a:p>
        </p:txBody>
      </p:sp>
    </p:spTree>
    <p:extLst>
      <p:ext uri="{BB962C8B-B14F-4D97-AF65-F5344CB8AC3E}">
        <p14:creationId xmlns:p14="http://schemas.microsoft.com/office/powerpoint/2010/main" val="153200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2C088-9BD3-10A6-530C-B195835C53C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9278130-EF6C-5E6E-04E9-605F0BD3981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2E84449-624B-E966-F48B-1200B0453C27}"/>
              </a:ext>
            </a:extLst>
          </p:cNvPr>
          <p:cNvSpPr>
            <a:spLocks noGrp="1"/>
          </p:cNvSpPr>
          <p:nvPr>
            <p:ph type="body" idx="1"/>
          </p:nvPr>
        </p:nvSpPr>
        <p:spPr/>
        <p:txBody>
          <a:bodyPr/>
          <a:lstStyle/>
          <a:p>
            <a:pPr algn="l"/>
            <a:r>
              <a:rPr lang="en-US"/>
              <a:t>Let’s begin with the purpose of our project. Our project goal is to adapt the camouflaged object detection model to handle MRI images, building upon its success in detecting camouflaged objects in animal images. While the DiffCOD model has demonstrated its potential in identifying hidden patterns, the transition to MRI images presents challenges that require consideration.</a:t>
            </a:r>
          </a:p>
          <a:p>
            <a:pPr algn="l"/>
            <a:endParaRPr lang="en-US"/>
          </a:p>
          <a:p>
            <a:pPr algn="l"/>
            <a:r>
              <a:rPr lang="en-US"/>
              <a:t>Shifting from animal images to MRI data introduces distinct differences and complexities, including wide variations in image contrast, delicate anatomical details, and the need for specialized preprocessing to address noise and artifacts. Addressing these challenges is crucial to ensuring the model's capability to analyze and interpret the subtle features of MRI images accurately.</a:t>
            </a:r>
            <a:endParaRPr lang="en-IL"/>
          </a:p>
        </p:txBody>
      </p:sp>
      <p:sp>
        <p:nvSpPr>
          <p:cNvPr id="4" name="מציין מיקום של מספר שקופית 3">
            <a:extLst>
              <a:ext uri="{FF2B5EF4-FFF2-40B4-BE49-F238E27FC236}">
                <a16:creationId xmlns:a16="http://schemas.microsoft.com/office/drawing/2014/main" id="{3597EA09-28D5-19E0-0A09-0DACCB26078A}"/>
              </a:ext>
            </a:extLst>
          </p:cNvPr>
          <p:cNvSpPr>
            <a:spLocks noGrp="1"/>
          </p:cNvSpPr>
          <p:nvPr>
            <p:ph type="sldNum" sz="quarter" idx="5"/>
          </p:nvPr>
        </p:nvSpPr>
        <p:spPr/>
        <p:txBody>
          <a:bodyPr/>
          <a:lstStyle/>
          <a:p>
            <a:fld id="{DE5660C3-7D21-4CB7-949E-79EF36075AE7}" type="slidenum">
              <a:rPr lang="en-IL" smtClean="0"/>
              <a:t>2</a:t>
            </a:fld>
            <a:endParaRPr lang="en-IL"/>
          </a:p>
        </p:txBody>
      </p:sp>
    </p:spTree>
    <p:extLst>
      <p:ext uri="{BB962C8B-B14F-4D97-AF65-F5344CB8AC3E}">
        <p14:creationId xmlns:p14="http://schemas.microsoft.com/office/powerpoint/2010/main" val="825533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7899-1188-B4E7-2875-BB7CB339ECD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9C0E669-F8BF-DB95-25A6-ABEBCED932D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C2A648A-F2FF-7709-76BF-99B567C9882F}"/>
              </a:ext>
            </a:extLst>
          </p:cNvPr>
          <p:cNvSpPr>
            <a:spLocks noGrp="1"/>
          </p:cNvSpPr>
          <p:nvPr>
            <p:ph type="body" idx="1"/>
          </p:nvPr>
        </p:nvSpPr>
        <p:spPr/>
        <p:txBody>
          <a:bodyPr/>
          <a:lstStyle/>
          <a:p>
            <a:pPr algn="l" rtl="0"/>
            <a:r>
              <a:rPr lang="en-US"/>
              <a:t>Continuing from the previous slide, the weighted F-measure (</a:t>
            </a:r>
            <a:r>
              <a:rPr lang="en-US" dirty="0"/>
              <a:t>wFMeasure</a:t>
            </a:r>
            <a:r>
              <a:rPr lang="en-US"/>
              <a:t>) and structural measure (</a:t>
            </a:r>
            <a:r>
              <a:rPr lang="en-US" dirty="0"/>
              <a:t>SMeasure</a:t>
            </a:r>
            <a:r>
              <a:rPr lang="en-US"/>
              <a:t>) further illustrate the instability caused by salt and pepper noise. Both metrics display significant fluctuations across epochs, with noticeable drops and inconsistent recovery patterns. These trends indicate that the model struggles to maintain consistent performance in identifying and reconstructing anomalies under this type of noise. Compared to Gaussian noise, the irregular nature of salt and pepper noise introduces more variability, challenging the model's ability to achieve stable structural and feature-based predictions.</a:t>
            </a:r>
            <a:endParaRPr lang="en-IL"/>
          </a:p>
        </p:txBody>
      </p:sp>
      <p:sp>
        <p:nvSpPr>
          <p:cNvPr id="4" name="מציין מיקום של מספר שקופית 3">
            <a:extLst>
              <a:ext uri="{FF2B5EF4-FFF2-40B4-BE49-F238E27FC236}">
                <a16:creationId xmlns:a16="http://schemas.microsoft.com/office/drawing/2014/main" id="{41DFEEC7-5DC9-9713-1B13-9084BCAE1C17}"/>
              </a:ext>
            </a:extLst>
          </p:cNvPr>
          <p:cNvSpPr>
            <a:spLocks noGrp="1"/>
          </p:cNvSpPr>
          <p:nvPr>
            <p:ph type="sldNum" sz="quarter" idx="5"/>
          </p:nvPr>
        </p:nvSpPr>
        <p:spPr/>
        <p:txBody>
          <a:bodyPr/>
          <a:lstStyle/>
          <a:p>
            <a:fld id="{DE5660C3-7D21-4CB7-949E-79EF36075AE7}" type="slidenum">
              <a:rPr lang="en-IL" smtClean="0"/>
              <a:t>20</a:t>
            </a:fld>
            <a:endParaRPr lang="en-IL"/>
          </a:p>
        </p:txBody>
      </p:sp>
    </p:spTree>
    <p:extLst>
      <p:ext uri="{BB962C8B-B14F-4D97-AF65-F5344CB8AC3E}">
        <p14:creationId xmlns:p14="http://schemas.microsoft.com/office/powerpoint/2010/main" val="2842019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0932-C381-BC2D-A8C1-7E10E427B8C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2138F12-81EA-01CF-9655-FF7FEF44C7A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A685DE-DCCF-6D88-CF61-DB0D7FD87D2A}"/>
              </a:ext>
            </a:extLst>
          </p:cNvPr>
          <p:cNvSpPr>
            <a:spLocks noGrp="1"/>
          </p:cNvSpPr>
          <p:nvPr>
            <p:ph type="body" idx="1"/>
          </p:nvPr>
        </p:nvSpPr>
        <p:spPr/>
        <p:txBody>
          <a:bodyPr/>
          <a:lstStyle/>
          <a:p>
            <a:pPr algn="l"/>
            <a:r>
              <a:rPr lang="en-US"/>
              <a:t>For </a:t>
            </a:r>
            <a:r>
              <a:rPr lang="en-US" b="1"/>
              <a:t>New Values 1</a:t>
            </a:r>
            <a:r>
              <a:rPr lang="en-US"/>
              <a:t>, the sampling steps were increased to 64, enabling finer refinement while balancing computational cost. Noise levels were adjusted by reducing </a:t>
            </a:r>
            <a:r>
              <a:rPr lang="en-US" err="1"/>
              <a:t>σ_min</a:t>
            </a:r>
            <a:r>
              <a:rPr lang="en-US"/>
              <a:t> and </a:t>
            </a:r>
            <a:r>
              <a:rPr lang="en-US" err="1"/>
              <a:t>σ_max</a:t>
            </a:r>
            <a:r>
              <a:rPr lang="en-US"/>
              <a:t> to focus on small noise variations and moderate degradation, with a slight increase in </a:t>
            </a:r>
            <a:r>
              <a:rPr lang="en-US" err="1"/>
              <a:t>σ_data</a:t>
            </a:r>
            <a:r>
              <a:rPr lang="en-US"/>
              <a:t> to preserve details. Stochastic sampling parameters were reduced to minimize randomness, improving stability for structured noise scenarios.</a:t>
            </a:r>
          </a:p>
          <a:p>
            <a:pPr algn="l"/>
            <a:r>
              <a:rPr lang="en-US"/>
              <a:t>For </a:t>
            </a:r>
            <a:r>
              <a:rPr lang="en-US" b="1"/>
              <a:t>New Values 2</a:t>
            </a:r>
            <a:r>
              <a:rPr lang="en-US"/>
              <a:t>, the sampling steps were increased to 128, allowing highly detailed refinement but at a higher computational cost. Noise levels were further adjusted by lowering </a:t>
            </a:r>
            <a:r>
              <a:rPr lang="en-US" err="1"/>
              <a:t>σ_min</a:t>
            </a:r>
            <a:r>
              <a:rPr lang="en-US"/>
              <a:t> and </a:t>
            </a:r>
            <a:r>
              <a:rPr lang="en-US" err="1"/>
              <a:t>σ_max</a:t>
            </a:r>
            <a:r>
              <a:rPr lang="en-US"/>
              <a:t> to emphasize handling small variations and moderate noise, with </a:t>
            </a:r>
            <a:r>
              <a:rPr lang="en-US" err="1"/>
              <a:t>σ_data</a:t>
            </a:r>
            <a:r>
              <a:rPr lang="en-US"/>
              <a:t> increased to enhance detail preservation. Stochastic sampling adjustments focused on less randomness to improve robustness against abrupt noise patterns.</a:t>
            </a:r>
          </a:p>
          <a:p>
            <a:pPr algn="l"/>
            <a:r>
              <a:rPr lang="en-US"/>
              <a:t>For </a:t>
            </a:r>
            <a:r>
              <a:rPr lang="en-US" b="1"/>
              <a:t>New Values 4</a:t>
            </a:r>
            <a:r>
              <a:rPr lang="en-US"/>
              <a:t>, the sampling steps were increased to 64, providing a balance between refinement and computational cost. Noise levels such as </a:t>
            </a:r>
            <a:r>
              <a:rPr lang="en-US" err="1"/>
              <a:t>σ_min</a:t>
            </a:r>
            <a:r>
              <a:rPr lang="en-US"/>
              <a:t> and </a:t>
            </a:r>
            <a:r>
              <a:rPr lang="en-US" err="1"/>
              <a:t>σ_max</a:t>
            </a:r>
            <a:r>
              <a:rPr lang="en-US"/>
              <a:t> were kept moderate, focusing on handling both fine noise and degradation, with </a:t>
            </a:r>
            <a:r>
              <a:rPr lang="en-US" err="1"/>
              <a:t>σ_data</a:t>
            </a:r>
            <a:r>
              <a:rPr lang="en-US"/>
              <a:t> slightly lowered to adjust detail preservation. Stochastic sampling parameters like </a:t>
            </a:r>
            <a:r>
              <a:rPr lang="en-US" err="1"/>
              <a:t>S_churn</a:t>
            </a:r>
            <a:r>
              <a:rPr lang="en-US"/>
              <a:t> and </a:t>
            </a:r>
            <a:r>
              <a:rPr lang="en-US" err="1"/>
              <a:t>S_noise</a:t>
            </a:r>
            <a:r>
              <a:rPr lang="en-US"/>
              <a:t> were increased to test the model's performance under more diverse and random noise patterns, enhancing its generalization capability.</a:t>
            </a:r>
          </a:p>
          <a:p>
            <a:pPr algn="l" rtl="0"/>
            <a:endParaRPr lang="he-IL"/>
          </a:p>
        </p:txBody>
      </p:sp>
      <p:sp>
        <p:nvSpPr>
          <p:cNvPr id="4" name="מציין מיקום של מספר שקופית 3">
            <a:extLst>
              <a:ext uri="{FF2B5EF4-FFF2-40B4-BE49-F238E27FC236}">
                <a16:creationId xmlns:a16="http://schemas.microsoft.com/office/drawing/2014/main" id="{4657AC70-3BAD-F4AF-7FD6-3C04B6A15676}"/>
              </a:ext>
            </a:extLst>
          </p:cNvPr>
          <p:cNvSpPr>
            <a:spLocks noGrp="1"/>
          </p:cNvSpPr>
          <p:nvPr>
            <p:ph type="sldNum" sz="quarter" idx="5"/>
          </p:nvPr>
        </p:nvSpPr>
        <p:spPr/>
        <p:txBody>
          <a:bodyPr/>
          <a:lstStyle/>
          <a:p>
            <a:fld id="{DE5660C3-7D21-4CB7-949E-79EF36075AE7}" type="slidenum">
              <a:rPr lang="en-IL" smtClean="0"/>
              <a:t>21</a:t>
            </a:fld>
            <a:endParaRPr lang="en-IL"/>
          </a:p>
        </p:txBody>
      </p:sp>
    </p:spTree>
    <p:extLst>
      <p:ext uri="{BB962C8B-B14F-4D97-AF65-F5344CB8AC3E}">
        <p14:creationId xmlns:p14="http://schemas.microsoft.com/office/powerpoint/2010/main" val="472222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a:t>
            </a:r>
            <a:r>
              <a:rPr lang="en-US" b="1"/>
              <a:t>New Values 3</a:t>
            </a:r>
            <a:r>
              <a:rPr lang="en-US"/>
              <a:t>, the sampling steps remained at 32 for baseline comparison, while </a:t>
            </a:r>
            <a:r>
              <a:rPr lang="en-US" err="1"/>
              <a:t>σ_min</a:t>
            </a:r>
            <a:r>
              <a:rPr lang="en-US"/>
              <a:t> was increased, and </a:t>
            </a:r>
            <a:r>
              <a:rPr lang="en-US" err="1"/>
              <a:t>σ_data</a:t>
            </a:r>
            <a:r>
              <a:rPr lang="en-US"/>
              <a:t> was further adjusted to balance detail preservation and noise suppression. Stochastic sampling values like </a:t>
            </a:r>
            <a:r>
              <a:rPr lang="en-US" err="1"/>
              <a:t>S_churn</a:t>
            </a:r>
            <a:r>
              <a:rPr lang="en-US"/>
              <a:t> and </a:t>
            </a:r>
            <a:r>
              <a:rPr lang="en-US" err="1"/>
              <a:t>S_tmax</a:t>
            </a:r>
            <a:r>
              <a:rPr lang="en-US"/>
              <a:t> were decreased, allowing the model to generalize better across moderate noise conditions while maintaining stability.</a:t>
            </a:r>
          </a:p>
          <a:p>
            <a:pPr algn="l" rtl="0"/>
            <a:endParaRPr lang="he-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22</a:t>
            </a:fld>
            <a:endParaRPr lang="en-IL"/>
          </a:p>
        </p:txBody>
      </p:sp>
    </p:spTree>
    <p:extLst>
      <p:ext uri="{BB962C8B-B14F-4D97-AF65-F5344CB8AC3E}">
        <p14:creationId xmlns:p14="http://schemas.microsoft.com/office/powerpoint/2010/main" val="1215648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23</a:t>
            </a:fld>
            <a:endParaRPr lang="en-IL"/>
          </a:p>
        </p:txBody>
      </p:sp>
    </p:spTree>
    <p:extLst>
      <p:ext uri="{BB962C8B-B14F-4D97-AF65-F5344CB8AC3E}">
        <p14:creationId xmlns:p14="http://schemas.microsoft.com/office/powerpoint/2010/main" val="468354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457200" lvl="1" indent="0" algn="l" rtl="0">
              <a:buFont typeface="Arial" panose="020B0604020202020204" pitchFamily="34" charset="0"/>
              <a:buNone/>
            </a:pPr>
            <a:endParaRPr lang="en-US" dirty="0"/>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24</a:t>
            </a:fld>
            <a:endParaRPr lang="en-IL"/>
          </a:p>
        </p:txBody>
      </p:sp>
    </p:spTree>
    <p:extLst>
      <p:ext uri="{BB962C8B-B14F-4D97-AF65-F5344CB8AC3E}">
        <p14:creationId xmlns:p14="http://schemas.microsoft.com/office/powerpoint/2010/main" val="325149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A5F69-EC33-D5AD-5C43-5E5C816A2D3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A6E06AC-8FBA-197B-2FA3-2A529DA308C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C450E5C-987B-9D02-C205-880A8157D592}"/>
              </a:ext>
            </a:extLst>
          </p:cNvPr>
          <p:cNvSpPr>
            <a:spLocks noGrp="1"/>
          </p:cNvSpPr>
          <p:nvPr>
            <p:ph type="body" idx="1"/>
          </p:nvPr>
        </p:nvSpPr>
        <p:spPr/>
        <p:txBody>
          <a:bodyPr/>
          <a:lstStyle/>
          <a:p>
            <a:pPr algn="l" rtl="0"/>
            <a:r>
              <a:rPr lang="en-US"/>
              <a:t>How can we address these challenges? </a:t>
            </a:r>
          </a:p>
          <a:p>
            <a:pPr algn="l" rtl="0"/>
            <a:r>
              <a:rPr lang="en-US"/>
              <a:t>By incorporating various types of noise to enhance the model's accuracy in tumor detection. Specifically, we experimented with Gaussian Noise and Salt-and-Pepper Noise to improve the model's ability to identify tumors in MRI scans. By feeding the model with these noise types during training, the model became more adept at addressing real-world challenges typically encountered in MRI images, such as blurry visuals, random artifacts caused by the scanning process, and unclear tumor boundaries.  </a:t>
            </a:r>
          </a:p>
          <a:p>
            <a:pPr algn="l" rtl="0"/>
            <a:r>
              <a:rPr lang="en-US"/>
              <a:t>Our findings showed that Gaussian Noise had more significant impact, enhancing the model's ability to detect tumors and more accurately define their boundaries. The detailed results of these experiments will be presented in the upcoming slides.</a:t>
            </a:r>
          </a:p>
          <a:p>
            <a:pPr algn="l" rtl="0"/>
            <a:r>
              <a:rPr lang="en-US"/>
              <a:t>To achieve these results, several key parameters were considered, as they influence which noise type is most effective for improving tumor detection. These parameters include: Noise Levels, Noise Schedule Shape, Log-Normal Distribution, Sampling Steps and Stochastic Sampling Parameters.</a:t>
            </a:r>
          </a:p>
        </p:txBody>
      </p:sp>
      <p:sp>
        <p:nvSpPr>
          <p:cNvPr id="4" name="מציין מיקום של מספר שקופית 3">
            <a:extLst>
              <a:ext uri="{FF2B5EF4-FFF2-40B4-BE49-F238E27FC236}">
                <a16:creationId xmlns:a16="http://schemas.microsoft.com/office/drawing/2014/main" id="{A82A10E1-9E4E-7644-4FE4-F58AD5518289}"/>
              </a:ext>
            </a:extLst>
          </p:cNvPr>
          <p:cNvSpPr>
            <a:spLocks noGrp="1"/>
          </p:cNvSpPr>
          <p:nvPr>
            <p:ph type="sldNum" sz="quarter" idx="5"/>
          </p:nvPr>
        </p:nvSpPr>
        <p:spPr/>
        <p:txBody>
          <a:bodyPr/>
          <a:lstStyle/>
          <a:p>
            <a:fld id="{DE5660C3-7D21-4CB7-949E-79EF36075AE7}" type="slidenum">
              <a:rPr lang="en-IL" smtClean="0"/>
              <a:t>3</a:t>
            </a:fld>
            <a:endParaRPr lang="en-IL"/>
          </a:p>
        </p:txBody>
      </p:sp>
    </p:spTree>
    <p:extLst>
      <p:ext uri="{BB962C8B-B14F-4D97-AF65-F5344CB8AC3E}">
        <p14:creationId xmlns:p14="http://schemas.microsoft.com/office/powerpoint/2010/main" val="428773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To adapt our model for MRI data, it's essential to address the unique characteristics and challenges these images present. Unlike standard images, MRI scans require tailored approaches due to their features. Here’s an overview of </a:t>
            </a:r>
            <a:r>
              <a:rPr lang="en-US" b="1"/>
              <a:t>MRI Characteristics, Challenges and the transition to MRI datasets:</a:t>
            </a:r>
          </a:p>
          <a:p>
            <a:pPr algn="l" rtl="0"/>
            <a:endParaRPr lang="en-US"/>
          </a:p>
          <a:p>
            <a:pPr algn="l" rtl="0"/>
            <a:r>
              <a:rPr lang="en-US"/>
              <a:t>1. Structure:</a:t>
            </a:r>
          </a:p>
          <a:p>
            <a:pPr algn="l" rtl="0"/>
            <a:r>
              <a:rPr lang="en-US"/>
              <a:t>MRI scans provide a deepest view of anatomical structures, capturing spatial relationships that regular images cannot. While this enhances analytical capabilities, it also adds complexity to processing and model design.</a:t>
            </a:r>
          </a:p>
          <a:p>
            <a:pPr algn="l" rtl="0"/>
            <a:endParaRPr lang="en-US"/>
          </a:p>
          <a:p>
            <a:pPr algn="l" rtl="0"/>
            <a:r>
              <a:rPr lang="en-US"/>
              <a:t>2. Grayscale Data:</a:t>
            </a:r>
          </a:p>
          <a:p>
            <a:pPr algn="l" rtl="0"/>
            <a:r>
              <a:rPr lang="en-US"/>
              <a:t>Unlike color images, MRIs can be grayscale, relying on intensity variations to represent body parts or anomalies. This requires the model to focus on subtle differences to identify relevant features.</a:t>
            </a:r>
          </a:p>
          <a:p>
            <a:pPr algn="l" rtl="0"/>
            <a:endParaRPr lang="en-US"/>
          </a:p>
          <a:p>
            <a:pPr algn="l" rtl="0"/>
            <a:r>
              <a:rPr lang="en-US"/>
              <a:t>3. Varied Modalities:</a:t>
            </a:r>
          </a:p>
          <a:p>
            <a:pPr algn="l" rtl="0"/>
            <a:r>
              <a:rPr lang="en-US"/>
              <a:t>MRI scans come in multiple modalities, each emphasizing different anomaly properties. in our dataset, we focused on FLAIR images, which highlight specific body part characteristics. While this versatility is powerful, it demands modality-specific processing for effective analysis.</a:t>
            </a:r>
          </a:p>
          <a:p>
            <a:pPr algn="l" rtl="0"/>
            <a:endParaRPr lang="en-US"/>
          </a:p>
          <a:p>
            <a:pPr algn="l" rtl="0"/>
            <a:r>
              <a:rPr lang="en-US"/>
              <a:t>Challenges in MRI Datasets</a:t>
            </a:r>
          </a:p>
          <a:p>
            <a:pPr algn="l" rtl="0"/>
            <a:r>
              <a:rPr lang="en-US"/>
              <a:t>1. Class Imbalance:</a:t>
            </a:r>
          </a:p>
          <a:p>
            <a:pPr algn="l" rtl="0"/>
            <a:r>
              <a:rPr lang="en-US"/>
              <a:t>MRI datasets often contain sparse pathological findings compared to large amounts of healthy tissue. This imbalance makes detecting anomalies more difficult and necessitates strategies to handle uneven class distributions.</a:t>
            </a:r>
          </a:p>
          <a:p>
            <a:pPr algn="l" rtl="0"/>
            <a:endParaRPr lang="en-US"/>
          </a:p>
          <a:p>
            <a:pPr algn="l" rtl="0"/>
            <a:r>
              <a:rPr lang="en-US"/>
              <a:t>2. Noise and Artifacts:</a:t>
            </a:r>
          </a:p>
          <a:p>
            <a:pPr algn="l" rtl="0"/>
            <a:r>
              <a:rPr lang="en-US"/>
              <a:t>MRI scans are prone to noise and artifacts caused by scanner variability, patient movement, and other factors. Addressing these requires robust preprocessing techniques to ensure clean and consistent data.</a:t>
            </a:r>
          </a:p>
          <a:p>
            <a:pPr algn="l" rtl="0"/>
            <a:endParaRPr lang="en-US"/>
          </a:p>
          <a:p>
            <a:pPr algn="l" rtl="0"/>
            <a:r>
              <a:rPr lang="en-US" b="1"/>
              <a:t>The transition to MRI datasets:</a:t>
            </a:r>
            <a:br>
              <a:rPr lang="en-US" b="1"/>
            </a:br>
            <a:r>
              <a:rPr lang="en-US"/>
              <a:t>1. Segmentation:</a:t>
            </a:r>
          </a:p>
          <a:p>
            <a:pPr algn="l" rtl="0"/>
            <a:r>
              <a:rPr lang="en-US"/>
              <a:t>The model focuses on accurately identifying key regions, such as anomalies or tissues, enabling precise detection of tumors and other critical areas.</a:t>
            </a:r>
          </a:p>
          <a:p>
            <a:pPr algn="l" rtl="0"/>
            <a:endParaRPr lang="en-US"/>
          </a:p>
          <a:p>
            <a:pPr algn="l" rtl="0"/>
            <a:r>
              <a:rPr lang="en-US"/>
              <a:t>2. Preprocessing:</a:t>
            </a:r>
          </a:p>
          <a:p>
            <a:pPr algn="l" rtl="0"/>
            <a:r>
              <a:rPr lang="en-US"/>
              <a:t>By incorporating methods to handle noise, artifacts, and scanner variability, our model mapped the important region.</a:t>
            </a:r>
          </a:p>
          <a:p>
            <a:pPr algn="l" rtl="0"/>
            <a:endParaRPr lang="en-US"/>
          </a:p>
          <a:p>
            <a:pPr algn="l" rtl="0"/>
            <a:r>
              <a:rPr lang="en-US"/>
              <a:t>3. Leveraging spatial relationships :</a:t>
            </a:r>
          </a:p>
          <a:p>
            <a:pPr algn="l" rtl="0"/>
            <a:r>
              <a:rPr lang="en-US"/>
              <a:t>Leveraging the spatial relationships inherent in the MRI data structure allows the model to gain a deeper understanding of anatomical structures, significantly improving its ability to detect and segment anomalies.</a:t>
            </a:r>
          </a:p>
          <a:p>
            <a:pPr algn="l" rtl="0"/>
            <a:endParaRPr lang="en-US"/>
          </a:p>
          <a:p>
            <a:pPr algn="l" rtl="0"/>
            <a:r>
              <a:rPr lang="en-US"/>
              <a:t>By addressing these features and challenges, our model is tailored to effectively analyze MRI data and deliver accurate, reliable results.</a:t>
            </a:r>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4</a:t>
            </a:fld>
            <a:endParaRPr lang="en-IL"/>
          </a:p>
        </p:txBody>
      </p:sp>
    </p:spTree>
    <p:extLst>
      <p:ext uri="{BB962C8B-B14F-4D97-AF65-F5344CB8AC3E}">
        <p14:creationId xmlns:p14="http://schemas.microsoft.com/office/powerpoint/2010/main" val="271288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a:p>
            <a:pPr algn="l" rtl="0"/>
            <a:r>
              <a:rPr lang="en-US"/>
              <a:t>Camouflage is the </a:t>
            </a:r>
            <a:r>
              <a:rPr lang="he-IL" b="1" err="1"/>
              <a:t>פנומנון</a:t>
            </a:r>
            <a:r>
              <a:rPr lang="en-US"/>
              <a:t> where an object naturally blends into its </a:t>
            </a:r>
            <a:r>
              <a:rPr lang="en-US">
                <a:latin typeface="Aptos Serif" panose="02020604070405020304" pitchFamily="18" charset="0"/>
                <a:cs typeface="Aptos Serif" panose="02020604070405020304" pitchFamily="18" charset="0"/>
              </a:rPr>
              <a:t>environment</a:t>
            </a:r>
            <a:r>
              <a:rPr lang="en-US"/>
              <a:t>, making it less noticeable to the </a:t>
            </a:r>
            <a:r>
              <a:rPr lang="en-US" err="1"/>
              <a:t>viewer.Detecting</a:t>
            </a:r>
            <a:r>
              <a:rPr lang="en-US"/>
              <a:t> camouflaged objects is challenging due to the high similarity between the object and its background, which is </a:t>
            </a:r>
            <a:r>
              <a:rPr lang="he-IL" err="1"/>
              <a:t>אסנישל</a:t>
            </a:r>
            <a:r>
              <a:rPr lang="en-US"/>
              <a:t> in various fields such as the military, medical imaging and wildlife monitoring.</a:t>
            </a:r>
            <a:endParaRPr lang="en-IL"/>
          </a:p>
          <a:p>
            <a:pPr algn="l"/>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5</a:t>
            </a:fld>
            <a:endParaRPr lang="en-IL"/>
          </a:p>
        </p:txBody>
      </p:sp>
    </p:spTree>
    <p:extLst>
      <p:ext uri="{BB962C8B-B14F-4D97-AF65-F5344CB8AC3E}">
        <p14:creationId xmlns:p14="http://schemas.microsoft.com/office/powerpoint/2010/main" val="28588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a:t>And now i will do a brief overview about the framework for using diffusion models in the detection of camouflaged </a:t>
            </a:r>
            <a:r>
              <a:rPr lang="en-US" sz="1200" err="1"/>
              <a:t>objects.The</a:t>
            </a:r>
            <a:r>
              <a:rPr lang="en-US" sz="1200"/>
              <a:t> main idea is to treat </a:t>
            </a:r>
            <a:r>
              <a:rPr lang="en-US" sz="1200" err="1"/>
              <a:t>CODas</a:t>
            </a:r>
            <a:r>
              <a:rPr lang="en-US" sz="1200"/>
              <a:t> a denoising </a:t>
            </a:r>
            <a:r>
              <a:rPr lang="en-US" sz="1200" err="1"/>
              <a:t>process,where</a:t>
            </a:r>
            <a:r>
              <a:rPr lang="en-US" sz="1200"/>
              <a:t> the model learns to transform the noise that is added to the image during </a:t>
            </a:r>
            <a:r>
              <a:rPr lang="en-US" sz="1200" err="1"/>
              <a:t>training.A</a:t>
            </a:r>
            <a:r>
              <a:rPr lang="en-US" sz="1200"/>
              <a:t> crucial component of this process is the injection attention </a:t>
            </a:r>
            <a:r>
              <a:rPr lang="en-US" sz="1200" err="1"/>
              <a:t>module,which</a:t>
            </a:r>
            <a:r>
              <a:rPr lang="en-US" sz="1200"/>
              <a:t> significantly improves the model’s ability to denoise.</a:t>
            </a:r>
          </a:p>
          <a:p>
            <a:pPr algn="l" rtl="0"/>
            <a:endParaRPr lang="he-IL"/>
          </a:p>
          <a:p>
            <a:pPr algn="l" rtl="0"/>
            <a:r>
              <a:rPr lang="en-US"/>
              <a:t>When I refer to "diffCOD," I am using it as a shorthand for Diffusion Camouflaged Object Detection. Hereafter, I may use either term alternately, but both refer to the same concept.</a:t>
            </a:r>
          </a:p>
          <a:p>
            <a:pPr algn="l" rtl="0"/>
            <a:r>
              <a:rPr lang="en-US" err="1"/>
              <a:t>Gruond</a:t>
            </a:r>
            <a:r>
              <a:rPr lang="en-US"/>
              <a:t> truth – </a:t>
            </a:r>
            <a:r>
              <a:rPr lang="he-IL"/>
              <a:t>רקע שחור , עצם לבן , מיקוד </a:t>
            </a:r>
            <a:r>
              <a:rPr lang="he-IL" err="1"/>
              <a:t>באוביקט</a:t>
            </a:r>
            <a:r>
              <a:rPr lang="he-IL"/>
              <a:t> הלבן</a:t>
            </a:r>
            <a:endParaRPr lang="en-US"/>
          </a:p>
          <a:p>
            <a:pPr algn="l"/>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6</a:t>
            </a:fld>
            <a:endParaRPr lang="en-IL"/>
          </a:p>
        </p:txBody>
      </p:sp>
    </p:spTree>
    <p:extLst>
      <p:ext uri="{BB962C8B-B14F-4D97-AF65-F5344CB8AC3E}">
        <p14:creationId xmlns:p14="http://schemas.microsoft.com/office/powerpoint/2010/main" val="317148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***Add that I’m doing explanation about the components of the model***</a:t>
            </a:r>
            <a:br>
              <a:rPr lang="en-US"/>
            </a:br>
            <a:r>
              <a:rPr lang="en-US"/>
              <a:t>This slide focuses on the process of image degradation using noise addition, modeled as a diffusion process. Starting with a clean image, we progressively add noise step by step, such as Gaussian or salt-and-pepper noise, simulating real-world image damage.</a:t>
            </a:r>
          </a:p>
          <a:p>
            <a:pPr algn="l" rtl="0"/>
            <a:endParaRPr lang="en-US"/>
          </a:p>
          <a:p>
            <a:pPr algn="l" rtl="0"/>
            <a:r>
              <a:rPr lang="en-US"/>
              <a:t>Each noisy image at step </a:t>
            </a:r>
            <a:r>
              <a:rPr lang="en-US" err="1"/>
              <a:t>xt</a:t>
            </a:r>
            <a:r>
              <a:rPr lang="en-US"/>
              <a:t> depends probabilistically on the previous step xt-1, with Gaussian noise transitions represented by a normal distribution. The degradation level is controlled by the parameter \( \</a:t>
            </a:r>
            <a:r>
              <a:rPr lang="en-US" err="1"/>
              <a:t>beta_t</a:t>
            </a:r>
            <a:r>
              <a:rPr lang="en-US"/>
              <a:t> \), ensuring a gradual increase in noise.</a:t>
            </a:r>
          </a:p>
          <a:p>
            <a:pPr algn="l" rtl="0"/>
            <a:endParaRPr lang="en-US"/>
          </a:p>
          <a:p>
            <a:pPr algn="l" rtl="0"/>
            <a:r>
              <a:rPr lang="en-US"/>
              <a:t>This controlled degradation is vital for training, as it teaches the model to reverse the process and detect the tumor from the original image. Gaussian noise captures natural variations (e.g., lighting and sensor imperfections), while salt-and-pepper noise addresses abrupt pixel-level disturbances from transmission issues or faulty sensors.</a:t>
            </a:r>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7</a:t>
            </a:fld>
            <a:endParaRPr lang="en-IL"/>
          </a:p>
        </p:txBody>
      </p:sp>
    </p:spTree>
    <p:extLst>
      <p:ext uri="{BB962C8B-B14F-4D97-AF65-F5344CB8AC3E}">
        <p14:creationId xmlns:p14="http://schemas.microsoft.com/office/powerpoint/2010/main" val="117080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lvl="0" algn="l" rtl="0"/>
            <a:r>
              <a:rPr lang="en-US"/>
              <a:t>The Vision Transformer (ViT) serves as the backbone of our model, enabling efficient multi-scale feature extraction. It excels in image classification, detection, and segmentation by capturing both local and global details, making it ideal for tasks like camouflaged object detection</a:t>
            </a:r>
          </a:p>
          <a:p>
            <a:pPr lvl="0" algn="l" rtl="0"/>
            <a:r>
              <a:rPr lang="en-US" b="1"/>
              <a:t>ViT Process Overview:</a:t>
            </a:r>
            <a:endParaRPr lang="en-US"/>
          </a:p>
          <a:p>
            <a:pPr lvl="0" algn="l" rtl="0">
              <a:buFont typeface="+mj-lt"/>
              <a:buAutoNum type="arabicPeriod"/>
            </a:pPr>
            <a:r>
              <a:rPr lang="en-US" b="1"/>
              <a:t>Patch Processing</a:t>
            </a:r>
            <a:r>
              <a:rPr lang="en-US"/>
              <a:t>: Images are divided into patches, each converted into a fixed-size vector for efficient processing.</a:t>
            </a:r>
          </a:p>
          <a:p>
            <a:pPr lvl="0" algn="l" rtl="0">
              <a:buFont typeface="+mj-lt"/>
              <a:buAutoNum type="arabicPeriod"/>
            </a:pPr>
            <a:r>
              <a:rPr lang="en-US" b="1"/>
              <a:t>Positional Encoding</a:t>
            </a:r>
            <a:r>
              <a:rPr lang="en-US"/>
              <a:t>: Adds spatial information to help the model understand image layout and structure.</a:t>
            </a:r>
          </a:p>
          <a:p>
            <a:pPr lvl="0" algn="l" rtl="0">
              <a:buFont typeface="+mj-lt"/>
              <a:buAutoNum type="arabicPeriod"/>
            </a:pPr>
            <a:r>
              <a:rPr lang="en-US" b="1"/>
              <a:t>Self-Attention Mechanism</a:t>
            </a:r>
            <a:r>
              <a:rPr lang="en-US"/>
              <a:t>: Captures long-range dependencies, identifying relationships across the entire image.</a:t>
            </a:r>
          </a:p>
          <a:p>
            <a:pPr lvl="0" algn="l" rtl="0">
              <a:buFont typeface="+mj-lt"/>
              <a:buAutoNum type="arabicPeriod"/>
            </a:pPr>
            <a:r>
              <a:rPr lang="en-US" b="1"/>
              <a:t>Multi-Scale Feature Extraction</a:t>
            </a:r>
            <a:r>
              <a:rPr lang="en-US"/>
              <a:t>: Processes patches at different scales to extract detailed features for complex visual tasks.</a:t>
            </a:r>
          </a:p>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8</a:t>
            </a:fld>
            <a:endParaRPr lang="en-IL"/>
          </a:p>
        </p:txBody>
      </p:sp>
    </p:spTree>
    <p:extLst>
      <p:ext uri="{BB962C8B-B14F-4D97-AF65-F5344CB8AC3E}">
        <p14:creationId xmlns:p14="http://schemas.microsoft.com/office/powerpoint/2010/main" val="171179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a:t>The Feature Fusion (FF) module is critical to our model, integrating inputs from the Vision Transformer (ViT) to enhance performance.</a:t>
            </a:r>
          </a:p>
          <a:p>
            <a:pPr algn="l" rtl="0">
              <a:buFont typeface="Arial" panose="020B0604020202020204" pitchFamily="34" charset="0"/>
              <a:buChar char="•"/>
            </a:pPr>
            <a:r>
              <a:rPr lang="en-US" b="1"/>
              <a:t>Multi-Scale Integration</a:t>
            </a:r>
            <a:r>
              <a:rPr lang="en-US"/>
              <a:t>: Combines features from different scales, capturing both fine details and broader patterns for a more robust image representation.</a:t>
            </a:r>
          </a:p>
          <a:p>
            <a:pPr algn="l" rtl="0"/>
            <a:endParaRPr lang="en-IL"/>
          </a:p>
        </p:txBody>
      </p:sp>
      <p:sp>
        <p:nvSpPr>
          <p:cNvPr id="4" name="מציין מיקום של מספר שקופית 3"/>
          <p:cNvSpPr>
            <a:spLocks noGrp="1"/>
          </p:cNvSpPr>
          <p:nvPr>
            <p:ph type="sldNum" sz="quarter" idx="5"/>
          </p:nvPr>
        </p:nvSpPr>
        <p:spPr/>
        <p:txBody>
          <a:bodyPr/>
          <a:lstStyle/>
          <a:p>
            <a:fld id="{DE5660C3-7D21-4CB7-949E-79EF36075AE7}" type="slidenum">
              <a:rPr lang="en-IL" smtClean="0"/>
              <a:t>9</a:t>
            </a:fld>
            <a:endParaRPr lang="en-IL"/>
          </a:p>
        </p:txBody>
      </p:sp>
    </p:spTree>
    <p:extLst>
      <p:ext uri="{BB962C8B-B14F-4D97-AF65-F5344CB8AC3E}">
        <p14:creationId xmlns:p14="http://schemas.microsoft.com/office/powerpoint/2010/main" val="35941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he-IL"/>
              <a:t>לחץ כדי לערוך סגנון כותרת של תבנית בסיס</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7" name="Date Placeholder 6"/>
          <p:cNvSpPr>
            <a:spLocks noGrp="1"/>
          </p:cNvSpPr>
          <p:nvPr>
            <p:ph type="dt" sz="half" idx="10"/>
          </p:nvPr>
        </p:nvSpPr>
        <p:spPr/>
        <p:txBody>
          <a:bodyPr/>
          <a:lstStyle/>
          <a:p>
            <a:fld id="{84AA5184-E16B-4034-A7A6-26B6294C19A0}" type="datetime1">
              <a:rPr lang="LID4096" smtClean="0"/>
              <a:t>01/18/2025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15708395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B05F9500-891B-4156-8BC9-15340EB67DF9}" type="datetime1">
              <a:rPr lang="LID4096" smtClean="0"/>
              <a:t>01/18/2025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74275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1112AE24-F62C-4186-A5F8-4BA97D7BA65B}" type="datetime1">
              <a:rPr lang="LID4096" smtClean="0"/>
              <a:t>01/18/2025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34203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0E95E778-A7E4-4913-8C2D-DA2D8F2D2258}" type="datetime1">
              <a:rPr lang="LID4096" smtClean="0"/>
              <a:t>01/18/2025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73564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877EDB7B-FAF2-4917-AF11-DB5CA2B368DD}" type="datetime1">
              <a:rPr lang="LID4096" smtClean="0"/>
              <a:t>01/18/2025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22528161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8" name="Date Placeholder 7"/>
          <p:cNvSpPr>
            <a:spLocks noGrp="1"/>
          </p:cNvSpPr>
          <p:nvPr>
            <p:ph type="dt" sz="half" idx="10"/>
          </p:nvPr>
        </p:nvSpPr>
        <p:spPr/>
        <p:txBody>
          <a:bodyPr/>
          <a:lstStyle/>
          <a:p>
            <a:fld id="{D022B37A-E5C1-463E-A9A9-8410FABC21D9}" type="datetime1">
              <a:rPr lang="LID4096" smtClean="0"/>
              <a:t>01/18/2025</a:t>
            </a:fld>
            <a:endParaRPr lang="en-IL"/>
          </a:p>
        </p:txBody>
      </p:sp>
      <p:sp>
        <p:nvSpPr>
          <p:cNvPr id="9" name="Footer Placeholder 8"/>
          <p:cNvSpPr>
            <a:spLocks noGrp="1"/>
          </p:cNvSpPr>
          <p:nvPr>
            <p:ph type="ftr" sz="quarter" idx="11"/>
          </p:nvPr>
        </p:nvSpPr>
        <p:spPr/>
        <p:txBody>
          <a:bodyPr/>
          <a:lstStyle/>
          <a:p>
            <a:endParaRPr lang="en-IL"/>
          </a:p>
        </p:txBody>
      </p:sp>
      <p:sp>
        <p:nvSpPr>
          <p:cNvPr id="10" name="Slide Number Placeholder 9"/>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49839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583436" y="3143250"/>
            <a:ext cx="4270248" cy="2596776"/>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7" name="Date Placeholder 6"/>
          <p:cNvSpPr>
            <a:spLocks noGrp="1"/>
          </p:cNvSpPr>
          <p:nvPr>
            <p:ph type="dt" sz="half" idx="10"/>
          </p:nvPr>
        </p:nvSpPr>
        <p:spPr/>
        <p:txBody>
          <a:bodyPr/>
          <a:lstStyle/>
          <a:p>
            <a:fld id="{8DFDC5E9-805F-4B3E-8963-78D5341CED5C}" type="datetime1">
              <a:rPr lang="LID4096" smtClean="0"/>
              <a:t>01/18/2025</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4F1A4906-F6B6-460D-8B9B-6AEDD27EBA90}" type="slidenum">
              <a:rPr lang="en-IL" smtClean="0"/>
              <a:t>‹#›</a:t>
            </a:fld>
            <a:endParaRPr lang="en-IL"/>
          </a:p>
        </p:txBody>
      </p:sp>
      <p:sp>
        <p:nvSpPr>
          <p:cNvPr id="10" name="Title 9"/>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5163975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p:cNvSpPr>
            <a:spLocks noGrp="1"/>
          </p:cNvSpPr>
          <p:nvPr>
            <p:ph type="dt" sz="half" idx="10"/>
          </p:nvPr>
        </p:nvSpPr>
        <p:spPr/>
        <p:txBody>
          <a:bodyPr/>
          <a:lstStyle/>
          <a:p>
            <a:fld id="{A7CC14C1-3B5E-4B3B-810E-DEFCE6DDFB83}" type="datetime1">
              <a:rPr lang="LID4096" smtClean="0"/>
              <a:t>01/18/2025</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9312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7553A-DD22-4065-9974-1623229B743E}" type="datetime1">
              <a:rPr lang="LID4096" smtClean="0"/>
              <a:t>01/18/2025</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26854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he-IL"/>
              <a:t>לחץ כדי לערוך סגנון כותרת של תבנית בסיס</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9" name="Date Placeholder 8"/>
          <p:cNvSpPr>
            <a:spLocks noGrp="1"/>
          </p:cNvSpPr>
          <p:nvPr>
            <p:ph type="dt" sz="half" idx="10"/>
          </p:nvPr>
        </p:nvSpPr>
        <p:spPr/>
        <p:txBody>
          <a:bodyPr/>
          <a:lstStyle/>
          <a:p>
            <a:fld id="{CCB1B31F-65DD-4876-A1FA-D0F1835C912E}" type="datetime1">
              <a:rPr lang="LID4096" smtClean="0"/>
              <a:t>01/18/2025</a:t>
            </a:fld>
            <a:endParaRPr lang="en-IL"/>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1" name="Slide Number Placeholder 10"/>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28441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he-IL"/>
              <a:t>לחץ כדי לערוך סגנון כותרת של תבנית בסיס</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2A7AD4-0185-478C-A9F6-32A416EB5D16}" type="datetime1">
              <a:rPr lang="LID4096" smtClean="0"/>
              <a:t>01/18/2025</a:t>
            </a:fld>
            <a:endParaRPr lang="en-IL"/>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L"/>
          </a:p>
        </p:txBody>
      </p:sp>
      <p:sp>
        <p:nvSpPr>
          <p:cNvPr id="10" name="Slide Number Placeholder 9"/>
          <p:cNvSpPr>
            <a:spLocks noGrp="1"/>
          </p:cNvSpPr>
          <p:nvPr>
            <p:ph type="sldNum" sz="quarter" idx="12"/>
          </p:nvPr>
        </p:nvSpPr>
        <p:spPr/>
        <p:txBody>
          <a:bodyPr/>
          <a:lstStyle/>
          <a:p>
            <a:fld id="{4F1A4906-F6B6-460D-8B9B-6AEDD27EBA90}" type="slidenum">
              <a:rPr lang="en-IL" smtClean="0"/>
              <a:t>‹#›</a:t>
            </a:fld>
            <a:endParaRPr lang="en-IL"/>
          </a:p>
        </p:txBody>
      </p:sp>
    </p:spTree>
    <p:extLst>
      <p:ext uri="{BB962C8B-B14F-4D97-AF65-F5344CB8AC3E}">
        <p14:creationId xmlns:p14="http://schemas.microsoft.com/office/powerpoint/2010/main" val="331515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DFDC5E9-805F-4B3E-8963-78D5341CED5C}" type="datetime1">
              <a:rPr lang="LID4096" smtClean="0"/>
              <a:t>01/18/2025</a:t>
            </a:fld>
            <a:endParaRPr lang="en-IL"/>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L"/>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F1A4906-F6B6-460D-8B9B-6AEDD27EBA90}" type="slidenum">
              <a:rPr lang="en-IL" smtClean="0"/>
              <a:t>‹#›</a:t>
            </a:fld>
            <a:endParaRPr lang="en-IL"/>
          </a:p>
        </p:txBody>
      </p:sp>
    </p:spTree>
    <p:extLst>
      <p:ext uri="{BB962C8B-B14F-4D97-AF65-F5344CB8AC3E}">
        <p14:creationId xmlns:p14="http://schemas.microsoft.com/office/powerpoint/2010/main" val="329007596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DC3CAD-A9A4-BCC3-8D7F-AE034960EC6A}"/>
              </a:ext>
            </a:extLst>
          </p:cNvPr>
          <p:cNvSpPr>
            <a:spLocks noGrp="1"/>
          </p:cNvSpPr>
          <p:nvPr>
            <p:ph type="title"/>
          </p:nvPr>
        </p:nvSpPr>
        <p:spPr>
          <a:xfrm>
            <a:off x="2087117" y="1150458"/>
            <a:ext cx="8017764" cy="1188720"/>
          </a:xfrm>
        </p:spPr>
        <p:txBody>
          <a:bodyPr>
            <a:normAutofit fontScale="90000"/>
          </a:bodyPr>
          <a:lstStyle/>
          <a:p>
            <a:pPr algn="ctr" defTabSz="609630">
              <a:lnSpc>
                <a:spcPts val="5010"/>
              </a:lnSpc>
              <a:defRPr/>
            </a:pPr>
            <a:r>
              <a:rPr lang="en-US" sz="2800" b="1">
                <a:latin typeface="Aptos Serif" panose="02020604070405020304" pitchFamily="18" charset="0"/>
                <a:cs typeface="Aptos Serif" panose="02020604070405020304" pitchFamily="18" charset="0"/>
              </a:rPr>
              <a:t>Diffusion Model For Medical Images</a:t>
            </a:r>
          </a:p>
        </p:txBody>
      </p:sp>
      <p:pic>
        <p:nvPicPr>
          <p:cNvPr id="7" name="תמונה 6">
            <a:extLst>
              <a:ext uri="{FF2B5EF4-FFF2-40B4-BE49-F238E27FC236}">
                <a16:creationId xmlns:a16="http://schemas.microsoft.com/office/drawing/2014/main" id="{AE79F1D4-B7B6-AD05-D9B1-963EC110C889}"/>
              </a:ext>
            </a:extLst>
          </p:cNvPr>
          <p:cNvPicPr>
            <a:picLocks noChangeAspect="1"/>
          </p:cNvPicPr>
          <p:nvPr/>
        </p:nvPicPr>
        <p:blipFill>
          <a:blip r:embed="rId3"/>
          <a:srcRect t="35555" b="33422"/>
          <a:stretch/>
        </p:blipFill>
        <p:spPr>
          <a:xfrm>
            <a:off x="2464449" y="3720277"/>
            <a:ext cx="8051151" cy="2497643"/>
          </a:xfrm>
          <a:prstGeom prst="rect">
            <a:avLst/>
          </a:prstGeom>
        </p:spPr>
      </p:pic>
      <p:sp>
        <p:nvSpPr>
          <p:cNvPr id="8" name="TextBox 11">
            <a:extLst>
              <a:ext uri="{FF2B5EF4-FFF2-40B4-BE49-F238E27FC236}">
                <a16:creationId xmlns:a16="http://schemas.microsoft.com/office/drawing/2014/main" id="{9ECAFD95-5ACF-F2C4-C2FF-ADD49504A500}"/>
              </a:ext>
            </a:extLst>
          </p:cNvPr>
          <p:cNvSpPr txBox="1"/>
          <p:nvPr/>
        </p:nvSpPr>
        <p:spPr>
          <a:xfrm>
            <a:off x="4805650" y="2941687"/>
            <a:ext cx="2377500" cy="487313"/>
          </a:xfrm>
          <a:prstGeom prst="rect">
            <a:avLst/>
          </a:prstGeom>
        </p:spPr>
        <p:txBody>
          <a:bodyPr wrap="square" lIns="0" tIns="0" rIns="0" bIns="0" rtlCol="0" anchor="t">
            <a:spAutoFit/>
          </a:bodyPr>
          <a:lstStyle/>
          <a:p>
            <a:pPr algn="ctr" defTabSz="609630">
              <a:lnSpc>
                <a:spcPts val="3824"/>
              </a:lnSpc>
              <a:defRPr/>
            </a:pPr>
            <a:r>
              <a:rPr lang="en-US" sz="3186">
                <a:latin typeface="Aptos Serif" panose="02020604070405020304" pitchFamily="18" charset="0"/>
                <a:cs typeface="Aptos Serif" panose="02020604070405020304" pitchFamily="18" charset="0"/>
              </a:rPr>
              <a:t>24-2-R-5</a:t>
            </a:r>
          </a:p>
        </p:txBody>
      </p:sp>
      <p:sp>
        <p:nvSpPr>
          <p:cNvPr id="9" name="TextBox 10">
            <a:extLst>
              <a:ext uri="{FF2B5EF4-FFF2-40B4-BE49-F238E27FC236}">
                <a16:creationId xmlns:a16="http://schemas.microsoft.com/office/drawing/2014/main" id="{2DE24674-FE21-0F97-066D-D02F412247B0}"/>
              </a:ext>
            </a:extLst>
          </p:cNvPr>
          <p:cNvSpPr txBox="1"/>
          <p:nvPr/>
        </p:nvSpPr>
        <p:spPr>
          <a:xfrm>
            <a:off x="3287837" y="2454374"/>
            <a:ext cx="5616323" cy="487313"/>
          </a:xfrm>
          <a:prstGeom prst="rect">
            <a:avLst/>
          </a:prstGeom>
        </p:spPr>
        <p:txBody>
          <a:bodyPr wrap="square" lIns="0" tIns="0" rIns="0" bIns="0" rtlCol="0" anchor="t">
            <a:spAutoFit/>
          </a:bodyPr>
          <a:lstStyle/>
          <a:p>
            <a:pPr algn="ctr" defTabSz="609630">
              <a:lnSpc>
                <a:spcPts val="3824"/>
              </a:lnSpc>
              <a:defRPr/>
            </a:pPr>
            <a:r>
              <a:rPr lang="en-US" sz="3186">
                <a:latin typeface="Aptos Serif" panose="02020604070405020304" pitchFamily="18" charset="0"/>
                <a:cs typeface="Aptos Serif" panose="02020604070405020304" pitchFamily="18" charset="0"/>
              </a:rPr>
              <a:t>Capstone Project Phase B </a:t>
            </a:r>
          </a:p>
        </p:txBody>
      </p:sp>
      <p:sp>
        <p:nvSpPr>
          <p:cNvPr id="10" name="Freeform 7"/>
          <p:cNvSpPr/>
          <p:nvPr/>
        </p:nvSpPr>
        <p:spPr>
          <a:xfrm>
            <a:off x="0" y="202283"/>
            <a:ext cx="2981265" cy="868039"/>
          </a:xfrm>
          <a:custGeom>
            <a:avLst/>
            <a:gdLst/>
            <a:ahLst/>
            <a:cxnLst/>
            <a:rect l="l" t="t" r="r" b="b"/>
            <a:pathLst>
              <a:path w="4471898" h="1302059">
                <a:moveTo>
                  <a:pt x="0" y="0"/>
                </a:moveTo>
                <a:lnTo>
                  <a:pt x="4471898" y="0"/>
                </a:lnTo>
                <a:lnTo>
                  <a:pt x="4471898" y="1302059"/>
                </a:lnTo>
                <a:lnTo>
                  <a:pt x="0" y="1302059"/>
                </a:lnTo>
                <a:lnTo>
                  <a:pt x="0" y="0"/>
                </a:lnTo>
                <a:close/>
              </a:path>
            </a:pathLst>
          </a:custGeom>
          <a:blipFill>
            <a:blip r:embed="rId4"/>
            <a:stretch>
              <a:fillRect/>
            </a:stretch>
          </a:blipFill>
        </p:spPr>
        <p:txBody>
          <a:bodyPr/>
          <a:lstStyle/>
          <a:p>
            <a:pPr defTabSz="609630">
              <a:defRPr/>
            </a:pPr>
            <a:endParaRPr lang="he-IL" sz="1200">
              <a:latin typeface="Calibri"/>
              <a:cs typeface="Arial" panose="020B0604020202020204" pitchFamily="34" charset="0"/>
            </a:endParaRPr>
          </a:p>
        </p:txBody>
      </p:sp>
      <p:sp>
        <p:nvSpPr>
          <p:cNvPr id="12" name="TextBox 12"/>
          <p:cNvSpPr txBox="1"/>
          <p:nvPr/>
        </p:nvSpPr>
        <p:spPr>
          <a:xfrm>
            <a:off x="173081" y="5899870"/>
            <a:ext cx="1914036" cy="897682"/>
          </a:xfrm>
          <a:prstGeom prst="rect">
            <a:avLst/>
          </a:prstGeom>
        </p:spPr>
        <p:txBody>
          <a:bodyPr wrap="square" lIns="0" tIns="0" rIns="0" bIns="0" rtlCol="0" anchor="t">
            <a:spAutoFit/>
          </a:bodyPr>
          <a:lstStyle/>
          <a:p>
            <a:pPr defTabSz="609630">
              <a:lnSpc>
                <a:spcPts val="3498"/>
              </a:lnSpc>
              <a:defRPr/>
            </a:pPr>
            <a:r>
              <a:rPr lang="en-US" sz="2800">
                <a:latin typeface="Aptos Serif" panose="02020604070405020304" pitchFamily="18" charset="0"/>
                <a:cs typeface="Aptos Serif" panose="02020604070405020304" pitchFamily="18" charset="0"/>
              </a:rPr>
              <a:t>Roi Darom</a:t>
            </a:r>
          </a:p>
          <a:p>
            <a:pPr defTabSz="609630">
              <a:lnSpc>
                <a:spcPts val="3498"/>
              </a:lnSpc>
              <a:defRPr/>
            </a:pPr>
            <a:r>
              <a:rPr lang="en-US" sz="2800">
                <a:latin typeface="Aptos Serif" panose="02020604070405020304" pitchFamily="18" charset="0"/>
                <a:cs typeface="Aptos Serif" panose="02020604070405020304" pitchFamily="18" charset="0"/>
              </a:rPr>
              <a:t>Hagar Tibi</a:t>
            </a:r>
          </a:p>
        </p:txBody>
      </p:sp>
      <p:sp>
        <p:nvSpPr>
          <p:cNvPr id="11" name="TextBox 9"/>
          <p:cNvSpPr txBox="1"/>
          <p:nvPr/>
        </p:nvSpPr>
        <p:spPr>
          <a:xfrm>
            <a:off x="4805650" y="6348711"/>
            <a:ext cx="8421732" cy="469937"/>
          </a:xfrm>
          <a:prstGeom prst="rect">
            <a:avLst/>
          </a:prstGeom>
        </p:spPr>
        <p:txBody>
          <a:bodyPr wrap="square" lIns="0" tIns="0" rIns="0" bIns="0" rtlCol="0" anchor="t">
            <a:spAutoFit/>
          </a:bodyPr>
          <a:lstStyle/>
          <a:p>
            <a:pPr defTabSz="609630">
              <a:lnSpc>
                <a:spcPts val="3960"/>
              </a:lnSpc>
              <a:defRPr/>
            </a:pPr>
            <a:r>
              <a:rPr lang="en-US" sz="2400">
                <a:latin typeface="Aptos Serif" panose="02020604070405020304" pitchFamily="18" charset="0"/>
                <a:cs typeface="Aptos Serif" panose="02020604070405020304" pitchFamily="18" charset="0"/>
              </a:rPr>
              <a:t>Supervisors: Dr. Renata Avros &amp; Prof. Zeev Volkovich</a:t>
            </a:r>
          </a:p>
        </p:txBody>
      </p:sp>
    </p:spTree>
    <p:extLst>
      <p:ext uri="{BB962C8B-B14F-4D97-AF65-F5344CB8AC3E}">
        <p14:creationId xmlns:p14="http://schemas.microsoft.com/office/powerpoint/2010/main" val="290784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BC5534-1B4B-2853-515D-E61EF63E057C}"/>
              </a:ext>
            </a:extLst>
          </p:cNvPr>
          <p:cNvSpPr>
            <a:spLocks noGrp="1"/>
          </p:cNvSpPr>
          <p:nvPr>
            <p:ph type="title"/>
          </p:nvPr>
        </p:nvSpPr>
        <p:spPr>
          <a:xfrm>
            <a:off x="563868" y="286983"/>
            <a:ext cx="5841111" cy="708146"/>
          </a:xfrm>
        </p:spPr>
        <p:txBody>
          <a:bodyPr>
            <a:normAutofit fontScale="90000"/>
          </a:bodyPr>
          <a:lstStyle/>
          <a:p>
            <a:pPr rtl="0"/>
            <a:r>
              <a:rPr lang="en-US">
                <a:latin typeface="Aptos Serif" panose="02020604070405020304" pitchFamily="18" charset="0"/>
                <a:cs typeface="Aptos Serif" panose="02020604070405020304" pitchFamily="18" charset="0"/>
              </a:rPr>
              <a:t>Denoising U-Net &amp; IAM</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056A7D76-9872-FB60-16F2-560F9A2DF0E5}"/>
              </a:ext>
            </a:extLst>
          </p:cNvPr>
          <p:cNvSpPr>
            <a:spLocks noGrp="1"/>
          </p:cNvSpPr>
          <p:nvPr>
            <p:ph idx="1"/>
          </p:nvPr>
        </p:nvSpPr>
        <p:spPr>
          <a:xfrm>
            <a:off x="226071" y="1235676"/>
            <a:ext cx="6516706" cy="5455508"/>
          </a:xfrm>
        </p:spPr>
        <p:txBody>
          <a:bodyPr>
            <a:noAutofit/>
          </a:bodyPr>
          <a:lstStyle/>
          <a:p>
            <a:pPr algn="l" rtl="0"/>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Encoder</a:t>
            </a:r>
            <a:r>
              <a:rPr lang="en-US" sz="1600">
                <a:latin typeface="Aptos Serif" panose="02020604070405020304" pitchFamily="18" charset="0"/>
                <a:ea typeface="Calibri" panose="020F0502020204030204" pitchFamily="34" charset="0"/>
                <a:cs typeface="Aptos Serif" panose="02020604070405020304" pitchFamily="18" charset="0"/>
              </a:rPr>
              <a:t>: </a:t>
            </a:r>
            <a:r>
              <a:rPr lang="en-US" sz="1600" err="1">
                <a:latin typeface="Aptos Serif" panose="02020604070405020304" pitchFamily="18" charset="0"/>
                <a:ea typeface="Calibri" panose="020F0502020204030204" pitchFamily="34" charset="0"/>
                <a:cs typeface="Aptos Serif" panose="02020604070405020304" pitchFamily="18" charset="0"/>
              </a:rPr>
              <a:t>Downsamples</a:t>
            </a:r>
            <a:r>
              <a:rPr lang="en-US" sz="1600">
                <a:latin typeface="Aptos Serif" panose="02020604070405020304" pitchFamily="18" charset="0"/>
                <a:ea typeface="Calibri" panose="020F0502020204030204" pitchFamily="34" charset="0"/>
                <a:cs typeface="Aptos Serif" panose="02020604070405020304" pitchFamily="18" charset="0"/>
              </a:rPr>
              <a:t> the input, extracting multi-scale features while preserving essential information, reducing spatial dimensions progressively</a:t>
            </a:r>
            <a:r>
              <a:rPr lang="en-US" sz="1600"/>
              <a:t>.</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IAM in the Bottleneck</a:t>
            </a:r>
            <a:r>
              <a:rPr lang="en-US" sz="1600">
                <a:latin typeface="Aptos Serif" panose="02020604070405020304" pitchFamily="18" charset="0"/>
                <a:ea typeface="Calibri" panose="020F0502020204030204" pitchFamily="34" charset="0"/>
                <a:cs typeface="Aptos Serif" panose="02020604070405020304" pitchFamily="18" charset="0"/>
              </a:rPr>
              <a:t>: Integrated into U-Net's bottleneck, enhancing feature refinement by focusing on critical textures, guiding effective denoising.</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Decoder</a:t>
            </a:r>
            <a:r>
              <a:rPr lang="en-US" sz="1600">
                <a:latin typeface="Aptos Serif" panose="02020604070405020304" pitchFamily="18" charset="0"/>
                <a:ea typeface="Calibri" panose="020F0502020204030204" pitchFamily="34" charset="0"/>
                <a:cs typeface="Aptos Serif" panose="02020604070405020304" pitchFamily="18" charset="0"/>
              </a:rPr>
              <a:t>: </a:t>
            </a:r>
            <a:r>
              <a:rPr lang="en-US" sz="1600" err="1">
                <a:latin typeface="Aptos Serif" panose="02020604070405020304" pitchFamily="18" charset="0"/>
                <a:ea typeface="Calibri" panose="020F0502020204030204" pitchFamily="34" charset="0"/>
                <a:cs typeface="Aptos Serif" panose="02020604070405020304" pitchFamily="18" charset="0"/>
              </a:rPr>
              <a:t>Upsamples</a:t>
            </a:r>
            <a:r>
              <a:rPr lang="en-US" sz="1600">
                <a:latin typeface="Aptos Serif" panose="02020604070405020304" pitchFamily="18" charset="0"/>
                <a:ea typeface="Calibri" panose="020F0502020204030204" pitchFamily="34" charset="0"/>
                <a:cs typeface="Aptos Serif" panose="02020604070405020304" pitchFamily="18" charset="0"/>
              </a:rPr>
              <a:t> encoded features to reconstruct the image, using transposed convolutions to restore resolution with a focus on detail.</a:t>
            </a: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Skip Connections</a:t>
            </a:r>
            <a:r>
              <a:rPr lang="en-US" sz="1600">
                <a:latin typeface="Aptos Serif" panose="02020604070405020304" pitchFamily="18" charset="0"/>
                <a:ea typeface="Calibri" panose="020F0502020204030204" pitchFamily="34" charset="0"/>
                <a:cs typeface="Aptos Serif" panose="02020604070405020304" pitchFamily="18" charset="0"/>
              </a:rPr>
              <a:t>: Link encoder and decoder layers, retaining high-resolution features to preserve fine details in the denoised output.</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3FE6556B-4D0C-91A3-BABC-1F21D13D67BD}"/>
              </a:ext>
            </a:extLst>
          </p:cNvPr>
          <p:cNvSpPr>
            <a:spLocks noGrp="1"/>
          </p:cNvSpPr>
          <p:nvPr>
            <p:ph type="sldNum" sz="quarter" idx="12"/>
          </p:nvPr>
        </p:nvSpPr>
        <p:spPr/>
        <p:txBody>
          <a:bodyPr/>
          <a:lstStyle/>
          <a:p>
            <a:fld id="{4F1A4906-F6B6-460D-8B9B-6AEDD27EBA90}" type="slidenum">
              <a:rPr lang="en-IL" smtClean="0"/>
              <a:t>10</a:t>
            </a:fld>
            <a:endParaRPr lang="en-IL"/>
          </a:p>
        </p:txBody>
      </p:sp>
      <p:pic>
        <p:nvPicPr>
          <p:cNvPr id="4" name="Picture 5">
            <a:extLst>
              <a:ext uri="{FF2B5EF4-FFF2-40B4-BE49-F238E27FC236}">
                <a16:creationId xmlns:a16="http://schemas.microsoft.com/office/drawing/2014/main" id="{16C08CCA-652B-3A17-6195-F8D184B955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9191" y="3226566"/>
            <a:ext cx="2146652" cy="3233802"/>
          </a:xfrm>
          <a:prstGeom prst="rect">
            <a:avLst/>
          </a:prstGeom>
          <a:noFill/>
          <a:ln>
            <a:noFill/>
          </a:ln>
        </p:spPr>
      </p:pic>
      <p:pic>
        <p:nvPicPr>
          <p:cNvPr id="1037" name="Picture 13" descr="Keras U-Net | Image Segmentation with U-Net Architecture">
            <a:extLst>
              <a:ext uri="{FF2B5EF4-FFF2-40B4-BE49-F238E27FC236}">
                <a16:creationId xmlns:a16="http://schemas.microsoft.com/office/drawing/2014/main" id="{C6C933B8-9FA2-D030-DA7F-8A9C67D6A4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74" t="17242" r="4988" b="11303"/>
          <a:stretch/>
        </p:blipFill>
        <p:spPr bwMode="auto">
          <a:xfrm>
            <a:off x="7361169" y="380244"/>
            <a:ext cx="4048933" cy="235889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12" name="מחבר חץ ישר 11">
            <a:extLst>
              <a:ext uri="{FF2B5EF4-FFF2-40B4-BE49-F238E27FC236}">
                <a16:creationId xmlns:a16="http://schemas.microsoft.com/office/drawing/2014/main" id="{542797C8-7584-2CC8-BD10-B6BBA7EC5A38}"/>
              </a:ext>
            </a:extLst>
          </p:cNvPr>
          <p:cNvCxnSpPr>
            <a:cxnSpLocks/>
          </p:cNvCxnSpPr>
          <p:nvPr/>
        </p:nvCxnSpPr>
        <p:spPr>
          <a:xfrm>
            <a:off x="9304577" y="2723722"/>
            <a:ext cx="0" cy="502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57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F743940-DEB9-A2C0-BB7E-AC500A16E18D}"/>
              </a:ext>
            </a:extLst>
          </p:cNvPr>
          <p:cNvSpPr>
            <a:spLocks noGrp="1"/>
          </p:cNvSpPr>
          <p:nvPr>
            <p:ph type="title"/>
          </p:nvPr>
        </p:nvSpPr>
        <p:spPr>
          <a:xfrm>
            <a:off x="3104775" y="62256"/>
            <a:ext cx="4289727" cy="492744"/>
          </a:xfrm>
        </p:spPr>
        <p:txBody>
          <a:bodyPr>
            <a:normAutofit fontScale="90000"/>
          </a:bodyPr>
          <a:lstStyle/>
          <a:p>
            <a:pPr rtl="0"/>
            <a:r>
              <a:rPr lang="en-US">
                <a:latin typeface="Aptos Serif" panose="02020604070405020304" pitchFamily="18" charset="0"/>
                <a:cs typeface="Aptos Serif" panose="02020604070405020304" pitchFamily="18" charset="0"/>
              </a:rPr>
              <a:t>Model’s Process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1F46BA3E-71E6-8A82-49D3-EACBF4F669B9}"/>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11</a:t>
            </a:fld>
            <a:endParaRPr lang="en-IL">
              <a:latin typeface="Aptos Serif" panose="02020604070405020304" pitchFamily="18" charset="0"/>
              <a:cs typeface="Aptos Serif" panose="02020604070405020304" pitchFamily="18" charset="0"/>
            </a:endParaRPr>
          </a:p>
        </p:txBody>
      </p:sp>
      <p:sp>
        <p:nvSpPr>
          <p:cNvPr id="39" name="מלבן: פינות מעוגלות 38">
            <a:extLst>
              <a:ext uri="{FF2B5EF4-FFF2-40B4-BE49-F238E27FC236}">
                <a16:creationId xmlns:a16="http://schemas.microsoft.com/office/drawing/2014/main" id="{36EB9E8A-2E5C-24AF-40CC-D7A4BA9D0B06}"/>
              </a:ext>
            </a:extLst>
          </p:cNvPr>
          <p:cNvSpPr/>
          <p:nvPr/>
        </p:nvSpPr>
        <p:spPr>
          <a:xfrm>
            <a:off x="288100" y="1693787"/>
            <a:ext cx="1400828"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Input Image</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0" name="מלבן: פינות מעוגלות 39">
            <a:extLst>
              <a:ext uri="{FF2B5EF4-FFF2-40B4-BE49-F238E27FC236}">
                <a16:creationId xmlns:a16="http://schemas.microsoft.com/office/drawing/2014/main" id="{BA0DD223-36BD-8E99-D5C1-F41BC38AED12}"/>
              </a:ext>
            </a:extLst>
          </p:cNvPr>
          <p:cNvSpPr/>
          <p:nvPr/>
        </p:nvSpPr>
        <p:spPr>
          <a:xfrm>
            <a:off x="52237" y="4148023"/>
            <a:ext cx="1573022"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Noise addition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1" name="מלבן: פינות מעוגלות 40">
            <a:extLst>
              <a:ext uri="{FF2B5EF4-FFF2-40B4-BE49-F238E27FC236}">
                <a16:creationId xmlns:a16="http://schemas.microsoft.com/office/drawing/2014/main" id="{61E43DF5-AAF0-1C87-7460-2F391B8624B6}"/>
              </a:ext>
            </a:extLst>
          </p:cNvPr>
          <p:cNvSpPr/>
          <p:nvPr/>
        </p:nvSpPr>
        <p:spPr>
          <a:xfrm>
            <a:off x="2375772" y="1693787"/>
            <a:ext cx="1826709"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ViT – image processing</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42" name="מלבן: פינות מעוגלות 41">
            <a:extLst>
              <a:ext uri="{FF2B5EF4-FFF2-40B4-BE49-F238E27FC236}">
                <a16:creationId xmlns:a16="http://schemas.microsoft.com/office/drawing/2014/main" id="{8BCC8417-00DA-D124-7CA3-E3B4D7001B33}"/>
              </a:ext>
            </a:extLst>
          </p:cNvPr>
          <p:cNvSpPr/>
          <p:nvPr/>
        </p:nvSpPr>
        <p:spPr>
          <a:xfrm>
            <a:off x="5277629" y="1693788"/>
            <a:ext cx="1826709"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FF – feature extraction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44" name="מחבר חץ ישר 43">
            <a:extLst>
              <a:ext uri="{FF2B5EF4-FFF2-40B4-BE49-F238E27FC236}">
                <a16:creationId xmlns:a16="http://schemas.microsoft.com/office/drawing/2014/main" id="{7D1AD0CD-427C-7FB1-42BA-0A542994DC01}"/>
              </a:ext>
            </a:extLst>
          </p:cNvPr>
          <p:cNvCxnSpPr>
            <a:cxnSpLocks/>
          </p:cNvCxnSpPr>
          <p:nvPr/>
        </p:nvCxnSpPr>
        <p:spPr>
          <a:xfrm>
            <a:off x="1688928" y="2257637"/>
            <a:ext cx="686844"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46" name="מחבר חץ ישר 45">
            <a:extLst>
              <a:ext uri="{FF2B5EF4-FFF2-40B4-BE49-F238E27FC236}">
                <a16:creationId xmlns:a16="http://schemas.microsoft.com/office/drawing/2014/main" id="{B4278A8A-B4EE-668A-EDD9-4B93E800B43A}"/>
              </a:ext>
            </a:extLst>
          </p:cNvPr>
          <p:cNvCxnSpPr>
            <a:cxnSpLocks/>
          </p:cNvCxnSpPr>
          <p:nvPr/>
        </p:nvCxnSpPr>
        <p:spPr>
          <a:xfrm>
            <a:off x="4243782" y="2280770"/>
            <a:ext cx="1075148" cy="1"/>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49" name="מלבן: פינות מעוגלות 48">
            <a:extLst>
              <a:ext uri="{FF2B5EF4-FFF2-40B4-BE49-F238E27FC236}">
                <a16:creationId xmlns:a16="http://schemas.microsoft.com/office/drawing/2014/main" id="{1F560800-5398-17F3-963C-327DD7E730DF}"/>
              </a:ext>
            </a:extLst>
          </p:cNvPr>
          <p:cNvSpPr/>
          <p:nvPr/>
        </p:nvSpPr>
        <p:spPr>
          <a:xfrm>
            <a:off x="2179874" y="4191686"/>
            <a:ext cx="2210500"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Denoising U-Net Encoder – Extract deepest features</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50" name="מלבן: פינות מעוגלות 49">
            <a:extLst>
              <a:ext uri="{FF2B5EF4-FFF2-40B4-BE49-F238E27FC236}">
                <a16:creationId xmlns:a16="http://schemas.microsoft.com/office/drawing/2014/main" id="{F15B0026-4EDE-C42B-9F3F-5205509589FC}"/>
              </a:ext>
            </a:extLst>
          </p:cNvPr>
          <p:cNvSpPr/>
          <p:nvPr/>
        </p:nvSpPr>
        <p:spPr>
          <a:xfrm>
            <a:off x="5182646" y="4191686"/>
            <a:ext cx="1826708" cy="1127700"/>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IAM – guide diffusion process</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51" name="מחבר חץ ישר 50">
            <a:extLst>
              <a:ext uri="{FF2B5EF4-FFF2-40B4-BE49-F238E27FC236}">
                <a16:creationId xmlns:a16="http://schemas.microsoft.com/office/drawing/2014/main" id="{6A3A8A8D-17BD-97FB-9E8C-2C8BA9CFC7C9}"/>
              </a:ext>
            </a:extLst>
          </p:cNvPr>
          <p:cNvCxnSpPr>
            <a:cxnSpLocks/>
          </p:cNvCxnSpPr>
          <p:nvPr/>
        </p:nvCxnSpPr>
        <p:spPr>
          <a:xfrm>
            <a:off x="1625259" y="4755536"/>
            <a:ext cx="554615"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53" name="מחבר חץ ישר 52">
            <a:extLst>
              <a:ext uri="{FF2B5EF4-FFF2-40B4-BE49-F238E27FC236}">
                <a16:creationId xmlns:a16="http://schemas.microsoft.com/office/drawing/2014/main" id="{A5652784-D628-16BA-A70D-7D096BB621C9}"/>
              </a:ext>
            </a:extLst>
          </p:cNvPr>
          <p:cNvCxnSpPr>
            <a:cxnSpLocks/>
          </p:cNvCxnSpPr>
          <p:nvPr/>
        </p:nvCxnSpPr>
        <p:spPr>
          <a:xfrm>
            <a:off x="6096000" y="2821487"/>
            <a:ext cx="0" cy="1370199"/>
          </a:xfrm>
          <a:prstGeom prst="straightConnector1">
            <a:avLst/>
          </a:prstGeom>
          <a:ln w="28575">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56" name="מחבר חץ ישר 55">
            <a:extLst>
              <a:ext uri="{FF2B5EF4-FFF2-40B4-BE49-F238E27FC236}">
                <a16:creationId xmlns:a16="http://schemas.microsoft.com/office/drawing/2014/main" id="{96394F02-6C17-2A5F-1662-8B27E3D7AF7E}"/>
              </a:ext>
            </a:extLst>
          </p:cNvPr>
          <p:cNvCxnSpPr>
            <a:cxnSpLocks/>
          </p:cNvCxnSpPr>
          <p:nvPr/>
        </p:nvCxnSpPr>
        <p:spPr>
          <a:xfrm>
            <a:off x="4390373" y="4755536"/>
            <a:ext cx="792273"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59" name="מלבן: פינות מעוגלות 58">
            <a:extLst>
              <a:ext uri="{FF2B5EF4-FFF2-40B4-BE49-F238E27FC236}">
                <a16:creationId xmlns:a16="http://schemas.microsoft.com/office/drawing/2014/main" id="{0732E1FB-89F6-CB79-F20B-457FA1AB5367}"/>
              </a:ext>
            </a:extLst>
          </p:cNvPr>
          <p:cNvSpPr/>
          <p:nvPr/>
        </p:nvSpPr>
        <p:spPr>
          <a:xfrm>
            <a:off x="7697780" y="4148023"/>
            <a:ext cx="2154215"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Denoising U-Net Decoder – Produce Refined version</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sp>
        <p:nvSpPr>
          <p:cNvPr id="76" name="מלבן: פינות מעוגלות 75">
            <a:extLst>
              <a:ext uri="{FF2B5EF4-FFF2-40B4-BE49-F238E27FC236}">
                <a16:creationId xmlns:a16="http://schemas.microsoft.com/office/drawing/2014/main" id="{A49ED879-133C-C7A8-1F0B-7240A0FD5932}"/>
              </a:ext>
            </a:extLst>
          </p:cNvPr>
          <p:cNvSpPr/>
          <p:nvPr/>
        </p:nvSpPr>
        <p:spPr>
          <a:xfrm>
            <a:off x="10266993" y="4148023"/>
            <a:ext cx="1826709" cy="1215025"/>
          </a:xfrm>
          <a:prstGeom prst="roundRect">
            <a:avLst/>
          </a:prstGeom>
          <a:solidFill>
            <a:srgbClr val="C7D7D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b="1">
                <a:solidFill>
                  <a:schemeClr val="tx1"/>
                </a:solidFill>
                <a:latin typeface="Aptos Serif" panose="02020604070405020304" pitchFamily="18" charset="0"/>
                <a:ea typeface="MS Mincho" panose="02020609040205080304" pitchFamily="49" charset="-128"/>
                <a:cs typeface="Aptos Serif" panose="02020604070405020304" pitchFamily="18" charset="0"/>
              </a:rPr>
              <a:t>Detected Object/Anomaly</a:t>
            </a:r>
            <a:endParaRPr lang="en-IL" b="1">
              <a:solidFill>
                <a:schemeClr val="tx1"/>
              </a:solidFill>
              <a:latin typeface="Aptos Serif" panose="02020604070405020304" pitchFamily="18" charset="0"/>
              <a:ea typeface="MS Mincho" panose="02020609040205080304" pitchFamily="49" charset="-128"/>
              <a:cs typeface="Aptos Serif" panose="02020604070405020304" pitchFamily="18" charset="0"/>
            </a:endParaRPr>
          </a:p>
        </p:txBody>
      </p:sp>
      <p:cxnSp>
        <p:nvCxnSpPr>
          <p:cNvPr id="84" name="מחבר חץ ישר 83">
            <a:extLst>
              <a:ext uri="{FF2B5EF4-FFF2-40B4-BE49-F238E27FC236}">
                <a16:creationId xmlns:a16="http://schemas.microsoft.com/office/drawing/2014/main" id="{A40A2EF5-C001-9939-5F82-85A96395FD2F}"/>
              </a:ext>
            </a:extLst>
          </p:cNvPr>
          <p:cNvCxnSpPr>
            <a:cxnSpLocks/>
          </p:cNvCxnSpPr>
          <p:nvPr/>
        </p:nvCxnSpPr>
        <p:spPr>
          <a:xfrm>
            <a:off x="7009354" y="4755536"/>
            <a:ext cx="688426" cy="0"/>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87" name="מחבר חץ ישר 86">
            <a:extLst>
              <a:ext uri="{FF2B5EF4-FFF2-40B4-BE49-F238E27FC236}">
                <a16:creationId xmlns:a16="http://schemas.microsoft.com/office/drawing/2014/main" id="{BDDFAE6B-E4B9-238D-862F-D291611E976D}"/>
              </a:ext>
            </a:extLst>
          </p:cNvPr>
          <p:cNvCxnSpPr>
            <a:cxnSpLocks/>
            <a:endCxn id="76" idx="1"/>
          </p:cNvCxnSpPr>
          <p:nvPr/>
        </p:nvCxnSpPr>
        <p:spPr>
          <a:xfrm>
            <a:off x="9851995" y="4743009"/>
            <a:ext cx="414998" cy="12527"/>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91" name="מחבר: מעוקל 90">
            <a:extLst>
              <a:ext uri="{FF2B5EF4-FFF2-40B4-BE49-F238E27FC236}">
                <a16:creationId xmlns:a16="http://schemas.microsoft.com/office/drawing/2014/main" id="{BDE5038B-AF9B-42EE-F38B-9F4DCA6CAA97}"/>
              </a:ext>
            </a:extLst>
          </p:cNvPr>
          <p:cNvCxnSpPr>
            <a:cxnSpLocks/>
          </p:cNvCxnSpPr>
          <p:nvPr/>
        </p:nvCxnSpPr>
        <p:spPr>
          <a:xfrm rot="5400000" flipH="1">
            <a:off x="6022246" y="2680214"/>
            <a:ext cx="43662" cy="5322007"/>
          </a:xfrm>
          <a:prstGeom prst="curvedConnector3">
            <a:avLst>
              <a:gd name="adj1" fmla="val -778966"/>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cxnSp>
        <p:nvCxnSpPr>
          <p:cNvPr id="3" name="מחבר חץ ישר 2">
            <a:extLst>
              <a:ext uri="{FF2B5EF4-FFF2-40B4-BE49-F238E27FC236}">
                <a16:creationId xmlns:a16="http://schemas.microsoft.com/office/drawing/2014/main" id="{E37F02E2-3AE7-63EA-C488-FAA4C7089CDC}"/>
              </a:ext>
            </a:extLst>
          </p:cNvPr>
          <p:cNvCxnSpPr>
            <a:cxnSpLocks/>
          </p:cNvCxnSpPr>
          <p:nvPr/>
        </p:nvCxnSpPr>
        <p:spPr>
          <a:xfrm>
            <a:off x="988514" y="2821487"/>
            <a:ext cx="0" cy="1326536"/>
          </a:xfrm>
          <a:prstGeom prst="straightConnector1">
            <a:avLst/>
          </a:prstGeom>
          <a:ln w="38100">
            <a:solidFill>
              <a:srgbClr val="C7D7DD"/>
            </a:solidFill>
            <a:tailEnd type="triangle"/>
          </a:ln>
        </p:spPr>
        <p:style>
          <a:lnRef idx="2">
            <a:schemeClr val="accent1"/>
          </a:lnRef>
          <a:fillRef idx="0">
            <a:schemeClr val="accent1"/>
          </a:fillRef>
          <a:effectRef idx="1">
            <a:schemeClr val="accent1"/>
          </a:effectRef>
          <a:fontRef idx="minor">
            <a:schemeClr val="tx1"/>
          </a:fontRef>
        </p:style>
      </p:cxnSp>
      <p:sp>
        <p:nvSpPr>
          <p:cNvPr id="8" name="תיבת טקסט 7">
            <a:extLst>
              <a:ext uri="{FF2B5EF4-FFF2-40B4-BE49-F238E27FC236}">
                <a16:creationId xmlns:a16="http://schemas.microsoft.com/office/drawing/2014/main" id="{42566AB2-99D1-94B6-0523-3C5DC72E1C11}"/>
              </a:ext>
            </a:extLst>
          </p:cNvPr>
          <p:cNvSpPr txBox="1"/>
          <p:nvPr/>
        </p:nvSpPr>
        <p:spPr>
          <a:xfrm>
            <a:off x="6096000" y="3285342"/>
            <a:ext cx="1826707" cy="276999"/>
          </a:xfrm>
          <a:prstGeom prst="rect">
            <a:avLst/>
          </a:prstGeom>
          <a:noFill/>
        </p:spPr>
        <p:txBody>
          <a:bodyPr wrap="square" rtlCol="0">
            <a:spAutoFit/>
          </a:bodyPr>
          <a:lstStyle/>
          <a:p>
            <a:pPr algn="l" rtl="0"/>
            <a:r>
              <a:rPr lang="en-US" sz="1100" i="1">
                <a:latin typeface="Aptos Serif" panose="02020604070405020304" pitchFamily="18" charset="0"/>
                <a:cs typeface="Aptos Serif" panose="02020604070405020304" pitchFamily="18" charset="0"/>
              </a:rPr>
              <a:t>Feature</a:t>
            </a:r>
            <a:r>
              <a:rPr lang="en-US" sz="1200" i="1">
                <a:latin typeface="Aptos Serif" panose="02020604070405020304" pitchFamily="18" charset="0"/>
                <a:cs typeface="Aptos Serif" panose="02020604070405020304" pitchFamily="18" charset="0"/>
              </a:rPr>
              <a:t> Map F</a:t>
            </a:r>
            <a:endParaRPr lang="en-IL" sz="1200" i="1">
              <a:latin typeface="Aptos Serif" panose="02020604070405020304" pitchFamily="18" charset="0"/>
              <a:cs typeface="Aptos Serif" panose="02020604070405020304" pitchFamily="18" charset="0"/>
            </a:endParaRPr>
          </a:p>
        </p:txBody>
      </p:sp>
      <p:sp>
        <p:nvSpPr>
          <p:cNvPr id="9" name="תיבת טקסט 8">
            <a:extLst>
              <a:ext uri="{FF2B5EF4-FFF2-40B4-BE49-F238E27FC236}">
                <a16:creationId xmlns:a16="http://schemas.microsoft.com/office/drawing/2014/main" id="{182CB893-2F6E-2669-E303-EAD7D47BD9BE}"/>
              </a:ext>
            </a:extLst>
          </p:cNvPr>
          <p:cNvSpPr txBox="1"/>
          <p:nvPr/>
        </p:nvSpPr>
        <p:spPr>
          <a:xfrm>
            <a:off x="4481733" y="4302817"/>
            <a:ext cx="750513" cy="430887"/>
          </a:xfrm>
          <a:prstGeom prst="rect">
            <a:avLst/>
          </a:prstGeom>
          <a:noFill/>
        </p:spPr>
        <p:txBody>
          <a:bodyPr wrap="square" rtlCol="0">
            <a:spAutoFit/>
          </a:bodyPr>
          <a:lstStyle/>
          <a:p>
            <a:pPr algn="l" rtl="0"/>
            <a:r>
              <a:rPr lang="en-US" sz="1100" i="1">
                <a:latin typeface="Aptos Serif" panose="02020604070405020304" pitchFamily="18" charset="0"/>
                <a:cs typeface="Aptos Serif" panose="02020604070405020304" pitchFamily="18" charset="0"/>
              </a:rPr>
              <a:t>Feature Map D</a:t>
            </a:r>
            <a:endParaRPr lang="en-IL" sz="1100" i="1">
              <a:latin typeface="Aptos Serif" panose="02020604070405020304" pitchFamily="18" charset="0"/>
              <a:cs typeface="Aptos Serif" panose="02020604070405020304" pitchFamily="18" charset="0"/>
            </a:endParaRPr>
          </a:p>
        </p:txBody>
      </p:sp>
      <p:sp>
        <p:nvSpPr>
          <p:cNvPr id="10" name="תיבת טקסט 9">
            <a:extLst>
              <a:ext uri="{FF2B5EF4-FFF2-40B4-BE49-F238E27FC236}">
                <a16:creationId xmlns:a16="http://schemas.microsoft.com/office/drawing/2014/main" id="{4F876109-D50C-DA82-CC60-95444F002C24}"/>
              </a:ext>
            </a:extLst>
          </p:cNvPr>
          <p:cNvSpPr txBox="1"/>
          <p:nvPr/>
        </p:nvSpPr>
        <p:spPr>
          <a:xfrm>
            <a:off x="7064646" y="4303288"/>
            <a:ext cx="659712" cy="430887"/>
          </a:xfrm>
          <a:prstGeom prst="rect">
            <a:avLst/>
          </a:prstGeom>
          <a:noFill/>
        </p:spPr>
        <p:txBody>
          <a:bodyPr wrap="square" rtlCol="0">
            <a:spAutoFit/>
          </a:bodyPr>
          <a:lstStyle/>
          <a:p>
            <a:pPr algn="l" rtl="0"/>
            <a:r>
              <a:rPr lang="en-US" sz="1050" i="1">
                <a:latin typeface="Aptos Serif" panose="02020604070405020304" pitchFamily="18" charset="0"/>
                <a:cs typeface="Aptos Serif" panose="02020604070405020304" pitchFamily="18" charset="0"/>
              </a:rPr>
              <a:t>Feature</a:t>
            </a:r>
            <a:r>
              <a:rPr lang="en-US" sz="1100" i="1">
                <a:latin typeface="Aptos Serif" panose="02020604070405020304" pitchFamily="18" charset="0"/>
                <a:cs typeface="Aptos Serif" panose="02020604070405020304" pitchFamily="18" charset="0"/>
              </a:rPr>
              <a:t> Map O</a:t>
            </a:r>
            <a:endParaRPr lang="en-IL" sz="1100" i="1">
              <a:latin typeface="Aptos Serif" panose="02020604070405020304" pitchFamily="18" charset="0"/>
              <a:cs typeface="Aptos Serif" panose="02020604070405020304" pitchFamily="18" charset="0"/>
            </a:endParaRPr>
          </a:p>
        </p:txBody>
      </p:sp>
      <mc:AlternateContent xmlns:mc="http://schemas.openxmlformats.org/markup-compatibility/2006">
        <mc:Choice xmlns:a14="http://schemas.microsoft.com/office/drawing/2010/main" Requires="a14">
          <p:sp>
            <p:nvSpPr>
              <p:cNvPr id="13" name="תיבת טקסט 12">
                <a:extLst>
                  <a:ext uri="{FF2B5EF4-FFF2-40B4-BE49-F238E27FC236}">
                    <a16:creationId xmlns:a16="http://schemas.microsoft.com/office/drawing/2014/main" id="{96DB71E5-A156-1DC8-CB18-190BD47D9BDB}"/>
                  </a:ext>
                </a:extLst>
              </p:cNvPr>
              <p:cNvSpPr txBox="1"/>
              <p:nvPr/>
            </p:nvSpPr>
            <p:spPr>
              <a:xfrm>
                <a:off x="1724696" y="1969258"/>
                <a:ext cx="501805"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0</m:t>
                          </m:r>
                        </m:sub>
                      </m:sSub>
                    </m:oMath>
                  </m:oMathPara>
                </a14:m>
                <a:endParaRPr lang="en-IL" sz="1400">
                  <a:latin typeface="Aptos Serif" panose="02020604070405020304" pitchFamily="18" charset="0"/>
                  <a:cs typeface="Aptos Serif" panose="02020604070405020304" pitchFamily="18" charset="0"/>
                </a:endParaRPr>
              </a:p>
            </p:txBody>
          </p:sp>
        </mc:Choice>
        <mc:Fallback>
          <p:sp>
            <p:nvSpPr>
              <p:cNvPr id="13" name="תיבת טקסט 12">
                <a:extLst>
                  <a:ext uri="{FF2B5EF4-FFF2-40B4-BE49-F238E27FC236}">
                    <a16:creationId xmlns:a16="http://schemas.microsoft.com/office/drawing/2014/main" id="{96DB71E5-A156-1DC8-CB18-190BD47D9BDB}"/>
                  </a:ext>
                </a:extLst>
              </p:cNvPr>
              <p:cNvSpPr txBox="1">
                <a:spLocks noRot="1" noChangeAspect="1" noMove="1" noResize="1" noEditPoints="1" noAdjustHandles="1" noChangeArrowheads="1" noChangeShapeType="1" noTextEdit="1"/>
              </p:cNvSpPr>
              <p:nvPr/>
            </p:nvSpPr>
            <p:spPr>
              <a:xfrm>
                <a:off x="1724696" y="1969258"/>
                <a:ext cx="501805"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תיבת טקסט 13">
                <a:extLst>
                  <a:ext uri="{FF2B5EF4-FFF2-40B4-BE49-F238E27FC236}">
                    <a16:creationId xmlns:a16="http://schemas.microsoft.com/office/drawing/2014/main" id="{263454A5-D478-5DD5-0AD7-6B10B9FFE35A}"/>
                  </a:ext>
                </a:extLst>
              </p:cNvPr>
              <p:cNvSpPr txBox="1"/>
              <p:nvPr/>
            </p:nvSpPr>
            <p:spPr>
              <a:xfrm>
                <a:off x="924845" y="3408452"/>
                <a:ext cx="5018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0</m:t>
                          </m:r>
                        </m:sub>
                      </m:sSub>
                    </m:oMath>
                  </m:oMathPara>
                </a14:m>
                <a:endParaRPr lang="en-IL" sz="1400">
                  <a:latin typeface="Aptos Serif" panose="02020604070405020304" pitchFamily="18" charset="0"/>
                  <a:cs typeface="Aptos Serif" panose="02020604070405020304" pitchFamily="18" charset="0"/>
                </a:endParaRPr>
              </a:p>
            </p:txBody>
          </p:sp>
        </mc:Choice>
        <mc:Fallback>
          <p:sp>
            <p:nvSpPr>
              <p:cNvPr id="14" name="תיבת טקסט 13">
                <a:extLst>
                  <a:ext uri="{FF2B5EF4-FFF2-40B4-BE49-F238E27FC236}">
                    <a16:creationId xmlns:a16="http://schemas.microsoft.com/office/drawing/2014/main" id="{263454A5-D478-5DD5-0AD7-6B10B9FFE35A}"/>
                  </a:ext>
                </a:extLst>
              </p:cNvPr>
              <p:cNvSpPr txBox="1">
                <a:spLocks noRot="1" noChangeAspect="1" noMove="1" noResize="1" noEditPoints="1" noAdjustHandles="1" noChangeArrowheads="1" noChangeShapeType="1" noTextEdit="1"/>
              </p:cNvSpPr>
              <p:nvPr/>
            </p:nvSpPr>
            <p:spPr>
              <a:xfrm>
                <a:off x="924845" y="3408452"/>
                <a:ext cx="501805"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תיבת טקסט 14">
                <a:extLst>
                  <a:ext uri="{FF2B5EF4-FFF2-40B4-BE49-F238E27FC236}">
                    <a16:creationId xmlns:a16="http://schemas.microsoft.com/office/drawing/2014/main" id="{E18333BF-5660-FC74-266A-3F9E910E81EA}"/>
                  </a:ext>
                </a:extLst>
              </p:cNvPr>
              <p:cNvSpPr txBox="1"/>
              <p:nvPr/>
            </p:nvSpPr>
            <p:spPr>
              <a:xfrm>
                <a:off x="4338877" y="1657473"/>
                <a:ext cx="884959" cy="600164"/>
              </a:xfrm>
              <a:prstGeom prst="rect">
                <a:avLst/>
              </a:prstGeom>
              <a:noFill/>
              <a:ln>
                <a:solidFill>
                  <a:srgbClr val="C7D7DD"/>
                </a:solidFill>
              </a:ln>
            </p:spPr>
            <p:txBody>
              <a:bodyPr wrap="square" rtlCol="0">
                <a:spAutoFit/>
              </a:bodyPr>
              <a:lstStyle/>
              <a:p>
                <a:pPr algn="l" rtl="0"/>
                <a:r>
                  <a:rPr lang="en-US" sz="1100" i="1">
                    <a:latin typeface="Aptos Serif" panose="02020604070405020304" pitchFamily="18" charset="0"/>
                    <a:cs typeface="Aptos Serif" panose="02020604070405020304" pitchFamily="18" charset="0"/>
                  </a:rPr>
                  <a:t>Multi-scale features</a:t>
                </a:r>
                <a14:m>
                  <m:oMath xmlns:m="http://schemas.openxmlformats.org/officeDocument/2006/math">
                    <m:sSub>
                      <m:sSubPr>
                        <m:ctrlPr>
                          <a:rPr lang="en-IL" sz="1100" i="1" smtClean="0">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sSub>
                      <m:sSubPr>
                        <m:ctrlPr>
                          <a:rPr lang="en-IL" sz="1100" i="1">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2</m:t>
                        </m:r>
                      </m:sub>
                    </m:sSub>
                  </m:oMath>
                </a14:m>
                <a:r>
                  <a:rPr lang="en-US" sz="1100" i="1">
                    <a:latin typeface="Aptos Serif" panose="02020604070405020304" pitchFamily="18" charset="0"/>
                    <a:cs typeface="Aptos Serif" panose="02020604070405020304" pitchFamily="18" charset="0"/>
                  </a:rPr>
                  <a:t>,</a:t>
                </a:r>
                <a:r>
                  <a:rPr lang="en-IL" sz="1100" i="1">
                    <a:latin typeface="Aptos Serif" panose="02020604070405020304" pitchFamily="18" charset="0"/>
                    <a:cs typeface="Aptos Serif" panose="02020604070405020304" pitchFamily="18" charset="0"/>
                  </a:rPr>
                  <a:t> </a:t>
                </a:r>
                <a14:m>
                  <m:oMath xmlns:m="http://schemas.openxmlformats.org/officeDocument/2006/math">
                    <m:sSub>
                      <m:sSubPr>
                        <m:ctrlPr>
                          <a:rPr lang="en-IL" sz="1100" i="1">
                            <a:latin typeface="Cambria Math" panose="02040503050406030204" pitchFamily="18" charset="0"/>
                          </a:rPr>
                        </m:ctrlPr>
                      </m:sSubPr>
                      <m:e>
                        <m:r>
                          <a:rPr lang="en-US" sz="1100" i="1">
                            <a:latin typeface="Cambria Math" panose="02040503050406030204" pitchFamily="18" charset="0"/>
                          </a:rPr>
                          <m:t>𝑥</m:t>
                        </m:r>
                      </m:e>
                      <m:sub>
                        <m:r>
                          <a:rPr lang="en-US" sz="1100" b="0" i="1" smtClean="0">
                            <a:latin typeface="Cambria Math" panose="02040503050406030204" pitchFamily="18" charset="0"/>
                          </a:rPr>
                          <m:t>3</m:t>
                        </m:r>
                      </m:sub>
                    </m:sSub>
                  </m:oMath>
                </a14:m>
                <a:endParaRPr lang="en-IL" sz="1100" i="1">
                  <a:latin typeface="Aptos Serif" panose="02020604070405020304" pitchFamily="18" charset="0"/>
                  <a:cs typeface="Aptos Serif" panose="02020604070405020304" pitchFamily="18" charset="0"/>
                </a:endParaRPr>
              </a:p>
            </p:txBody>
          </p:sp>
        </mc:Choice>
        <mc:Fallback>
          <p:sp>
            <p:nvSpPr>
              <p:cNvPr id="15" name="תיבת טקסט 14">
                <a:extLst>
                  <a:ext uri="{FF2B5EF4-FFF2-40B4-BE49-F238E27FC236}">
                    <a16:creationId xmlns:a16="http://schemas.microsoft.com/office/drawing/2014/main" id="{E18333BF-5660-FC74-266A-3F9E910E81EA}"/>
                  </a:ext>
                </a:extLst>
              </p:cNvPr>
              <p:cNvSpPr txBox="1">
                <a:spLocks noRot="1" noChangeAspect="1" noMove="1" noResize="1" noEditPoints="1" noAdjustHandles="1" noChangeArrowheads="1" noChangeShapeType="1" noTextEdit="1"/>
              </p:cNvSpPr>
              <p:nvPr/>
            </p:nvSpPr>
            <p:spPr>
              <a:xfrm>
                <a:off x="4338877" y="1657473"/>
                <a:ext cx="884959" cy="600164"/>
              </a:xfrm>
              <a:prstGeom prst="rect">
                <a:avLst/>
              </a:prstGeom>
              <a:blipFill>
                <a:blip r:embed="rId4"/>
                <a:stretch>
                  <a:fillRect r="-680" b="-5000"/>
                </a:stretch>
              </a:blipFill>
              <a:ln>
                <a:solidFill>
                  <a:srgbClr val="C7D7DD"/>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תיבת טקסט 15">
                <a:extLst>
                  <a:ext uri="{FF2B5EF4-FFF2-40B4-BE49-F238E27FC236}">
                    <a16:creationId xmlns:a16="http://schemas.microsoft.com/office/drawing/2014/main" id="{EEDD0295-13B5-A090-0B1F-0A9FFBF613E5}"/>
                  </a:ext>
                </a:extLst>
              </p:cNvPr>
              <p:cNvSpPr txBox="1"/>
              <p:nvPr/>
            </p:nvSpPr>
            <p:spPr>
              <a:xfrm>
                <a:off x="1562176" y="4404096"/>
                <a:ext cx="869194"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m:rPr>
                              <m:sty m:val="p"/>
                            </m:rPr>
                            <a:rPr lang="en-US" sz="1400" b="0" i="0" smtClean="0">
                              <a:latin typeface="Cambria Math" panose="02040503050406030204" pitchFamily="18" charset="0"/>
                            </a:rPr>
                            <m:t>y</m:t>
                          </m:r>
                        </m:e>
                        <m:sub>
                          <m:r>
                            <m:rPr>
                              <m:sty m:val="p"/>
                            </m:rPr>
                            <a:rPr lang="en-US" sz="1400" i="0">
                              <a:latin typeface="Cambria Math" panose="02040503050406030204" pitchFamily="18" charset="0"/>
                            </a:rPr>
                            <m:t>t</m:t>
                          </m:r>
                        </m:sub>
                      </m:sSub>
                    </m:oMath>
                  </m:oMathPara>
                </a14:m>
                <a:endParaRPr lang="en-IL" sz="1400">
                  <a:latin typeface="Aptos Serif" panose="02020604070405020304" pitchFamily="18" charset="0"/>
                  <a:cs typeface="Aptos Serif" panose="02020604070405020304" pitchFamily="18" charset="0"/>
                </a:endParaRPr>
              </a:p>
            </p:txBody>
          </p:sp>
        </mc:Choice>
        <mc:Fallback>
          <p:sp>
            <p:nvSpPr>
              <p:cNvPr id="16" name="תיבת טקסט 15">
                <a:extLst>
                  <a:ext uri="{FF2B5EF4-FFF2-40B4-BE49-F238E27FC236}">
                    <a16:creationId xmlns:a16="http://schemas.microsoft.com/office/drawing/2014/main" id="{EEDD0295-13B5-A090-0B1F-0A9FFBF613E5}"/>
                  </a:ext>
                </a:extLst>
              </p:cNvPr>
              <p:cNvSpPr txBox="1">
                <a:spLocks noRot="1" noChangeAspect="1" noMove="1" noResize="1" noEditPoints="1" noAdjustHandles="1" noChangeArrowheads="1" noChangeShapeType="1" noTextEdit="1"/>
              </p:cNvSpPr>
              <p:nvPr/>
            </p:nvSpPr>
            <p:spPr>
              <a:xfrm>
                <a:off x="1562176" y="4404096"/>
                <a:ext cx="869194"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תיבת טקסט 16">
                <a:extLst>
                  <a:ext uri="{FF2B5EF4-FFF2-40B4-BE49-F238E27FC236}">
                    <a16:creationId xmlns:a16="http://schemas.microsoft.com/office/drawing/2014/main" id="{B63A3CB1-1191-7AF4-5996-55A678A44432}"/>
                  </a:ext>
                </a:extLst>
              </p:cNvPr>
              <p:cNvSpPr txBox="1"/>
              <p:nvPr/>
            </p:nvSpPr>
            <p:spPr>
              <a:xfrm>
                <a:off x="5609480" y="5794371"/>
                <a:ext cx="869194" cy="3077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IL"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1</m:t>
                          </m:r>
                        </m:sub>
                      </m:sSub>
                    </m:oMath>
                  </m:oMathPara>
                </a14:m>
                <a:endParaRPr lang="en-IL" sz="1400">
                  <a:latin typeface="Aptos Serif" panose="02020604070405020304" pitchFamily="18" charset="0"/>
                  <a:cs typeface="Aptos Serif" panose="02020604070405020304" pitchFamily="18" charset="0"/>
                </a:endParaRPr>
              </a:p>
            </p:txBody>
          </p:sp>
        </mc:Choice>
        <mc:Fallback>
          <p:sp>
            <p:nvSpPr>
              <p:cNvPr id="17" name="תיבת טקסט 16">
                <a:extLst>
                  <a:ext uri="{FF2B5EF4-FFF2-40B4-BE49-F238E27FC236}">
                    <a16:creationId xmlns:a16="http://schemas.microsoft.com/office/drawing/2014/main" id="{B63A3CB1-1191-7AF4-5996-55A678A44432}"/>
                  </a:ext>
                </a:extLst>
              </p:cNvPr>
              <p:cNvSpPr txBox="1">
                <a:spLocks noRot="1" noChangeAspect="1" noMove="1" noResize="1" noEditPoints="1" noAdjustHandles="1" noChangeArrowheads="1" noChangeShapeType="1" noTextEdit="1"/>
              </p:cNvSpPr>
              <p:nvPr/>
            </p:nvSpPr>
            <p:spPr>
              <a:xfrm>
                <a:off x="5609480" y="5794371"/>
                <a:ext cx="869194" cy="307777"/>
              </a:xfrm>
              <a:prstGeom prst="rect">
                <a:avLst/>
              </a:prstGeom>
              <a:blipFill>
                <a:blip r:embed="rId6"/>
                <a:stretch>
                  <a:fillRect b="-2000"/>
                </a:stretch>
              </a:blipFill>
            </p:spPr>
            <p:txBody>
              <a:bodyPr/>
              <a:lstStyle/>
              <a:p>
                <a:r>
                  <a:rPr lang="en-US">
                    <a:noFill/>
                  </a:rPr>
                  <a:t> </a:t>
                </a:r>
              </a:p>
            </p:txBody>
          </p:sp>
        </mc:Fallback>
      </mc:AlternateContent>
      <p:cxnSp>
        <p:nvCxnSpPr>
          <p:cNvPr id="22" name="מחבר: מרפקי 21">
            <a:extLst>
              <a:ext uri="{FF2B5EF4-FFF2-40B4-BE49-F238E27FC236}">
                <a16:creationId xmlns:a16="http://schemas.microsoft.com/office/drawing/2014/main" id="{DAF5F5D2-9592-1317-DC25-040DF5C78FAA}"/>
              </a:ext>
            </a:extLst>
          </p:cNvPr>
          <p:cNvCxnSpPr>
            <a:cxnSpLocks/>
            <a:stCxn id="40" idx="2"/>
          </p:cNvCxnSpPr>
          <p:nvPr/>
        </p:nvCxnSpPr>
        <p:spPr>
          <a:xfrm rot="16200000" flipH="1">
            <a:off x="967911" y="5233885"/>
            <a:ext cx="724086" cy="982412"/>
          </a:xfrm>
          <a:prstGeom prst="bentConnector2">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25" name="מלבן: פינות מעוגלות 24">
            <a:extLst>
              <a:ext uri="{FF2B5EF4-FFF2-40B4-BE49-F238E27FC236}">
                <a16:creationId xmlns:a16="http://schemas.microsoft.com/office/drawing/2014/main" id="{947F648D-1B99-92B8-5E93-C3697E92095E}"/>
              </a:ext>
            </a:extLst>
          </p:cNvPr>
          <p:cNvSpPr/>
          <p:nvPr/>
        </p:nvSpPr>
        <p:spPr>
          <a:xfrm>
            <a:off x="1821162" y="5883235"/>
            <a:ext cx="2210500" cy="903605"/>
          </a:xfrm>
          <a:prstGeom prst="roundRect">
            <a:avLst/>
          </a:prstGeom>
          <a:solidFill>
            <a:srgbClr val="D1F2FF"/>
          </a:solidFill>
          <a:ln>
            <a:prstDash val="sysDash"/>
          </a:ln>
        </p:spPr>
        <p:style>
          <a:lnRef idx="1">
            <a:schemeClr val="dk1"/>
          </a:lnRef>
          <a:fillRef idx="2">
            <a:schemeClr val="dk1"/>
          </a:fillRef>
          <a:effectRef idx="1">
            <a:schemeClr val="dk1"/>
          </a:effectRef>
          <a:fontRef idx="minor">
            <a:schemeClr val="dk1"/>
          </a:fontRef>
        </p:style>
        <p:txBody>
          <a:bodyPr rtlCol="0" anchor="ctr"/>
          <a:lstStyle/>
          <a:p>
            <a:pPr algn="ctr" rtl="0"/>
            <a:r>
              <a:rPr lang="en-US">
                <a:latin typeface="Aptos Serif" panose="02020604070405020304" pitchFamily="18" charset="0"/>
                <a:cs typeface="Aptos Serif" panose="02020604070405020304" pitchFamily="18" charset="0"/>
              </a:rPr>
              <a:t>Gaussian/Salt &amp; Pepper Noise</a:t>
            </a:r>
          </a:p>
        </p:txBody>
      </p:sp>
    </p:spTree>
    <p:extLst>
      <p:ext uri="{BB962C8B-B14F-4D97-AF65-F5344CB8AC3E}">
        <p14:creationId xmlns:p14="http://schemas.microsoft.com/office/powerpoint/2010/main" val="283467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F521C-6AAB-A077-310F-63CFC28A67F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E9FFD84F-A108-393D-8CAE-FBB3E7C25071}"/>
              </a:ext>
            </a:extLst>
          </p:cNvPr>
          <p:cNvSpPr>
            <a:spLocks noGrp="1"/>
          </p:cNvSpPr>
          <p:nvPr>
            <p:ph type="title"/>
          </p:nvPr>
        </p:nvSpPr>
        <p:spPr>
          <a:xfrm>
            <a:off x="3058574" y="228511"/>
            <a:ext cx="6074851" cy="829842"/>
          </a:xfrm>
        </p:spPr>
        <p:txBody>
          <a:bodyPr>
            <a:normAutofit/>
          </a:bodyPr>
          <a:lstStyle/>
          <a:p>
            <a:pPr rtl="0"/>
            <a:r>
              <a:rPr lang="en-US">
                <a:latin typeface="Aptos Serif" panose="02020604070405020304" pitchFamily="18" charset="0"/>
                <a:cs typeface="Aptos Serif" panose="02020604070405020304" pitchFamily="18" charset="0"/>
              </a:rPr>
              <a:t>DIFFCOD – Train process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C69800D1-8F01-A171-AFF1-168AB85A11CC}"/>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12</a:t>
            </a:fld>
            <a:endParaRPr lang="en-IL">
              <a:latin typeface="Aptos Serif" panose="02020604070405020304" pitchFamily="18" charset="0"/>
              <a:cs typeface="Aptos Serif" panose="02020604070405020304" pitchFamily="18" charset="0"/>
            </a:endParaRPr>
          </a:p>
        </p:txBody>
      </p:sp>
      <p:sp>
        <p:nvSpPr>
          <p:cNvPr id="5" name="תיבת טקסט 4">
            <a:extLst>
              <a:ext uri="{FF2B5EF4-FFF2-40B4-BE49-F238E27FC236}">
                <a16:creationId xmlns:a16="http://schemas.microsoft.com/office/drawing/2014/main" id="{77DE6C0B-D93C-8C55-BA2B-26469EBF3330}"/>
              </a:ext>
            </a:extLst>
          </p:cNvPr>
          <p:cNvSpPr txBox="1"/>
          <p:nvPr/>
        </p:nvSpPr>
        <p:spPr>
          <a:xfrm>
            <a:off x="875805" y="1454137"/>
            <a:ext cx="8068170" cy="1894621"/>
          </a:xfrm>
          <a:prstGeom prst="rect">
            <a:avLst/>
          </a:prstGeom>
          <a:noFill/>
        </p:spPr>
        <p:txBody>
          <a:bodyPr wrap="square">
            <a:spAutoFit/>
          </a:bodyPr>
          <a:lstStyle/>
          <a:p>
            <a:pPr marL="285739" indent="-285739" algn="l" rtl="0">
              <a:lnSpc>
                <a:spcPct val="150000"/>
              </a:lnSpc>
              <a:buFont typeface="Arial" panose="020B0604020202020204" pitchFamily="34" charset="0"/>
              <a:buChar char="•"/>
            </a:pPr>
            <a:r>
              <a:rPr lang="en-US" sz="2000" dirty="0">
                <a:latin typeface="Aptos Serif" panose="02020604070405020304" pitchFamily="18" charset="0"/>
                <a:ea typeface="Calibri" panose="020F0502020204030204" pitchFamily="34" charset="0"/>
                <a:cs typeface="Aptos Serif" panose="02020604070405020304" pitchFamily="18" charset="0"/>
              </a:rPr>
              <a:t>Input: Image from Brain MRI Dataset.</a:t>
            </a:r>
          </a:p>
          <a:p>
            <a:pPr marL="285739" indent="-285739" algn="l" rtl="0">
              <a:lnSpc>
                <a:spcPct val="150000"/>
              </a:lnSpc>
              <a:buFont typeface="Arial" panose="020B0604020202020204" pitchFamily="34" charset="0"/>
              <a:buChar char="•"/>
            </a:pPr>
            <a:r>
              <a:rPr lang="en-US" sz="2000" dirty="0">
                <a:latin typeface="Aptos Serif" panose="02020604070405020304" pitchFamily="18" charset="0"/>
                <a:ea typeface="Calibri" panose="020F0502020204030204" pitchFamily="34" charset="0"/>
                <a:cs typeface="Aptos Serif" panose="02020604070405020304" pitchFamily="18" charset="0"/>
              </a:rPr>
              <a:t>Adding </a:t>
            </a:r>
            <a:r>
              <a:rPr lang="en-US" sz="2000" b="1" dirty="0">
                <a:latin typeface="Aptos Serif" panose="02020604070405020304" pitchFamily="18" charset="0"/>
                <a:ea typeface="Calibri" panose="020F0502020204030204" pitchFamily="34" charset="0"/>
                <a:cs typeface="Aptos Serif" panose="02020604070405020304" pitchFamily="18" charset="0"/>
              </a:rPr>
              <a:t>Synthetic Noise</a:t>
            </a:r>
            <a:r>
              <a:rPr lang="en-US" sz="2000" dirty="0">
                <a:latin typeface="Aptos Serif" panose="02020604070405020304" pitchFamily="18" charset="0"/>
                <a:ea typeface="Calibri" panose="020F0502020204030204" pitchFamily="34" charset="0"/>
                <a:cs typeface="Aptos Serif" panose="02020604070405020304" pitchFamily="18" charset="0"/>
              </a:rPr>
              <a:t>: Simulating real-world conditions.</a:t>
            </a:r>
          </a:p>
          <a:p>
            <a:pPr marL="285739" indent="-285739" algn="l" rtl="0">
              <a:lnSpc>
                <a:spcPct val="150000"/>
              </a:lnSpc>
              <a:buFont typeface="Arial" panose="020B0604020202020204" pitchFamily="34" charset="0"/>
              <a:buChar char="•"/>
            </a:pPr>
            <a:r>
              <a:rPr lang="en-US" sz="2000" b="1" dirty="0">
                <a:latin typeface="Aptos Serif" panose="02020604070405020304" pitchFamily="18" charset="0"/>
                <a:ea typeface="Calibri" panose="020F0502020204030204" pitchFamily="34" charset="0"/>
                <a:cs typeface="Aptos Serif" panose="02020604070405020304" pitchFamily="18" charset="0"/>
              </a:rPr>
              <a:t>U-net</a:t>
            </a:r>
            <a:r>
              <a:rPr lang="en-US" sz="2000" dirty="0">
                <a:latin typeface="Aptos Serif" panose="02020604070405020304" pitchFamily="18" charset="0"/>
                <a:ea typeface="Calibri" panose="020F0502020204030204" pitchFamily="34" charset="0"/>
                <a:cs typeface="Aptos Serif" panose="02020604070405020304" pitchFamily="18" charset="0"/>
              </a:rPr>
              <a:t> Model Training: Iteratively mapping noisy to clean images.</a:t>
            </a:r>
          </a:p>
          <a:p>
            <a:pPr marL="285739" indent="-285739" algn="l" rtl="0">
              <a:lnSpc>
                <a:spcPct val="150000"/>
              </a:lnSpc>
              <a:buFont typeface="Arial" panose="020B0604020202020204" pitchFamily="34" charset="0"/>
              <a:buChar char="•"/>
            </a:pPr>
            <a:r>
              <a:rPr lang="en-US" sz="2000" dirty="0">
                <a:latin typeface="Aptos Serif" panose="02020604070405020304" pitchFamily="18" charset="0"/>
                <a:ea typeface="Calibri" panose="020F0502020204030204" pitchFamily="34" charset="0"/>
                <a:cs typeface="Aptos Serif" panose="02020604070405020304" pitchFamily="18" charset="0"/>
              </a:rPr>
              <a:t>Output: Ground Truth of detected anomaly.</a:t>
            </a:r>
          </a:p>
        </p:txBody>
      </p:sp>
      <p:pic>
        <p:nvPicPr>
          <p:cNvPr id="6" name="Picture 1">
            <a:extLst>
              <a:ext uri="{FF2B5EF4-FFF2-40B4-BE49-F238E27FC236}">
                <a16:creationId xmlns:a16="http://schemas.microsoft.com/office/drawing/2014/main" id="{B72F5D12-C11D-F1FA-A3AC-1D8FC8F66B92}"/>
              </a:ext>
            </a:extLst>
          </p:cNvPr>
          <p:cNvPicPr>
            <a:picLocks noChangeAspect="1"/>
          </p:cNvPicPr>
          <p:nvPr/>
        </p:nvPicPr>
        <p:blipFill>
          <a:blip r:embed="rId3"/>
          <a:stretch>
            <a:fillRect/>
          </a:stretch>
        </p:blipFill>
        <p:spPr>
          <a:xfrm>
            <a:off x="1629942" y="3744542"/>
            <a:ext cx="8932113" cy="2304541"/>
          </a:xfrm>
          <a:prstGeom prst="rect">
            <a:avLst/>
          </a:prstGeom>
        </p:spPr>
      </p:pic>
    </p:spTree>
    <p:extLst>
      <p:ext uri="{BB962C8B-B14F-4D97-AF65-F5344CB8AC3E}">
        <p14:creationId xmlns:p14="http://schemas.microsoft.com/office/powerpoint/2010/main" val="166311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CFF8F-5BC3-38A3-8619-5D55005DDC1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957EE4E8-D6E3-8624-005E-BACD87FA8D63}"/>
              </a:ext>
            </a:extLst>
          </p:cNvPr>
          <p:cNvSpPr>
            <a:spLocks noGrp="1"/>
          </p:cNvSpPr>
          <p:nvPr>
            <p:ph type="title"/>
          </p:nvPr>
        </p:nvSpPr>
        <p:spPr>
          <a:xfrm>
            <a:off x="3790065" y="323513"/>
            <a:ext cx="4611869" cy="829842"/>
          </a:xfrm>
        </p:spPr>
        <p:txBody>
          <a:bodyPr>
            <a:normAutofit/>
          </a:bodyPr>
          <a:lstStyle/>
          <a:p>
            <a:pPr rtl="0"/>
            <a:r>
              <a:rPr lang="en-US">
                <a:latin typeface="Aptos Serif" panose="02020604070405020304" pitchFamily="18" charset="0"/>
                <a:cs typeface="Aptos Serif" panose="02020604070405020304" pitchFamily="18" charset="0"/>
              </a:rPr>
              <a:t>Hyperparameters</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56694EAB-B1AE-27B2-D189-2F5EAA50C272}"/>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13</a:t>
            </a:fld>
            <a:endParaRPr lang="en-IL">
              <a:latin typeface="Aptos Serif" panose="02020604070405020304" pitchFamily="18" charset="0"/>
              <a:cs typeface="Aptos Serif" panose="02020604070405020304" pitchFamily="18" charset="0"/>
            </a:endParaRPr>
          </a:p>
        </p:txBody>
      </p:sp>
      <mc:AlternateContent xmlns:mc="http://schemas.openxmlformats.org/markup-compatibility/2006">
        <mc:Choice xmlns:a14="http://schemas.microsoft.com/office/drawing/2010/main" Requires="a14">
          <p:sp>
            <p:nvSpPr>
              <p:cNvPr id="5" name="תיבת טקסט 4">
                <a:extLst>
                  <a:ext uri="{FF2B5EF4-FFF2-40B4-BE49-F238E27FC236}">
                    <a16:creationId xmlns:a16="http://schemas.microsoft.com/office/drawing/2014/main" id="{F510F559-815D-B08A-1EA5-494FB5FB0D13}"/>
                  </a:ext>
                </a:extLst>
              </p:cNvPr>
              <p:cNvSpPr txBox="1"/>
              <p:nvPr/>
            </p:nvSpPr>
            <p:spPr>
              <a:xfrm>
                <a:off x="305789" y="1475244"/>
                <a:ext cx="7555675" cy="5382756"/>
              </a:xfrm>
              <a:prstGeom prst="rect">
                <a:avLst/>
              </a:prstGeom>
              <a:noFill/>
            </p:spPr>
            <p:txBody>
              <a:bodyPr wrap="square">
                <a:spAutoFit/>
              </a:bodyPr>
              <a:lstStyle/>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Input size: 352</a:t>
                </a:r>
                <a:r>
                  <a:rPr lang="en-US" sz="2000" dirty="0">
                    <a:latin typeface="Aptos Serif" panose="02020604070405020304" pitchFamily="18" charset="0"/>
                    <a:ea typeface="Calibri" panose="020F0502020204030204" pitchFamily="34" charset="0"/>
                    <a:cs typeface="Aptos Serif" panose="02020604070405020304" pitchFamily="18" charset="0"/>
                  </a:rPr>
                  <a:t>X352</a:t>
                </a: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Dataset: </a:t>
                </a:r>
                <a:r>
                  <a:rPr lang="en-US" sz="1800" dirty="0">
                    <a:effectLst/>
                    <a:latin typeface="Aptos Serif" panose="02020604070405020304" pitchFamily="18" charset="0"/>
                    <a:ea typeface="Calibri" panose="020F0502020204030204" pitchFamily="34" charset="0"/>
                    <a:cs typeface="Aptos Serif" panose="02020604070405020304" pitchFamily="18" charset="0"/>
                  </a:rPr>
                  <a:t>LGG MRI Segmentation (70%/30%)</a:t>
                </a:r>
                <a:endParaRPr lang="en-IL" sz="2000" dirty="0">
                  <a:effectLst/>
                  <a:latin typeface="Aptos Serif" panose="02020604070405020304" pitchFamily="18" charset="0"/>
                  <a:ea typeface="Calibri" panose="020F0502020204030204" pitchFamily="34" charset="0"/>
                  <a:cs typeface="Aptos Serif" panose="02020604070405020304" pitchFamily="18"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Batch size: 16</a:t>
                </a:r>
                <a:endParaRPr lang="en-IL" sz="2000" dirty="0">
                  <a:effectLst/>
                  <a:latin typeface="Aptos Serif" panose="02020604070405020304" pitchFamily="18" charset="0"/>
                  <a:ea typeface="Calibri" panose="020F0502020204030204" pitchFamily="34" charset="0"/>
                  <a:cs typeface="Aptos Serif" panose="02020604070405020304" pitchFamily="18" charset="0"/>
                </a:endParaRPr>
              </a:p>
              <a:p>
                <a:pPr marL="342900" lvl="0" indent="-342900" algn="l">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Optimizer: </a:t>
                </a:r>
                <a:r>
                  <a:rPr lang="en-US" sz="2000" dirty="0" err="1">
                    <a:effectLst/>
                    <a:latin typeface="Aptos Serif" panose="02020604070405020304" pitchFamily="18" charset="0"/>
                    <a:ea typeface="Calibri" panose="020F0502020204030204" pitchFamily="34" charset="0"/>
                    <a:cs typeface="Aptos Serif" panose="02020604070405020304" pitchFamily="18" charset="0"/>
                  </a:rPr>
                  <a:t>AdamW</a:t>
                </a:r>
                <a:endParaRPr lang="en-US" sz="2000" dirty="0">
                  <a:latin typeface="Aptos Serif" panose="02020604070405020304" pitchFamily="18" charset="0"/>
                  <a:ea typeface="Calibri" panose="020F0502020204030204" pitchFamily="34" charset="0"/>
                  <a:cs typeface="Aptos Serif" panose="02020604070405020304" pitchFamily="18" charset="0"/>
                </a:endParaRPr>
              </a:p>
              <a:p>
                <a:pPr lvl="1">
                  <a:lnSpc>
                    <a:spcPct val="150000"/>
                  </a:lnSpc>
                  <a:spcAft>
                    <a:spcPts val="800"/>
                  </a:spcAft>
                  <a:buSzPts val="1000"/>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	</a:t>
                </a:r>
                <a14:m>
                  <m:oMath xmlns:m="http://schemas.openxmlformats.org/officeDocument/2006/math">
                    <m:sSub>
                      <m:sSubPr>
                        <m:ctrlPr>
                          <a:rPr lang="en-US" sz="20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9</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 </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99</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ϵ</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8</m:t>
                        </m:r>
                      </m:sup>
                    </m:sSup>
                  </m:oMath>
                </a14:m>
                <a:endParaRPr lang="en-IL" sz="2000" dirty="0">
                  <a:effectLst/>
                  <a:latin typeface="Aptos Serif" panose="02020604070405020304" pitchFamily="18" charset="0"/>
                  <a:ea typeface="Calibri" panose="020F0502020204030204" pitchFamily="34" charset="0"/>
                  <a:cs typeface="Aptos Serif" panose="02020604070405020304" pitchFamily="18"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Learning rate: 0.0001</a:t>
                </a:r>
                <a:endParaRPr lang="en-IL" sz="2000" dirty="0">
                  <a:effectLst/>
                  <a:latin typeface="Aptos Serif" panose="02020604070405020304" pitchFamily="18" charset="0"/>
                  <a:ea typeface="Calibri" panose="020F0502020204030204" pitchFamily="34" charset="0"/>
                  <a:cs typeface="Aptos Serif" panose="02020604070405020304" pitchFamily="18" charset="0"/>
                </a:endParaRPr>
              </a:p>
              <a:p>
                <a:pPr marL="342900" lvl="0" indent="-342900" algn="l" rtl="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Epochs: [3,10]</a:t>
                </a:r>
              </a:p>
              <a:p>
                <a:pPr marL="342900" indent="-342900">
                  <a:lnSpc>
                    <a:spcPct val="150000"/>
                  </a:lnSpc>
                  <a:spcAft>
                    <a:spcPts val="800"/>
                  </a:spcAft>
                  <a:buSzPts val="1000"/>
                  <a:buFont typeface="Symbol" panose="05050102010706020507" pitchFamily="18" charset="2"/>
                  <a:buChar char=""/>
                  <a:tabLst>
                    <a:tab pos="457200" algn="l"/>
                  </a:tabLst>
                </a:pPr>
                <a:r>
                  <a:rPr lang="en-US" sz="2000" dirty="0">
                    <a:effectLst/>
                    <a:latin typeface="Aptos Serif" panose="02020604070405020304" pitchFamily="18" charset="0"/>
                    <a:ea typeface="Calibri" panose="020F0502020204030204" pitchFamily="34" charset="0"/>
                    <a:cs typeface="Aptos Serif" panose="02020604070405020304" pitchFamily="18" charset="0"/>
                  </a:rPr>
                  <a:t>Loss Function: Structure loss with </a:t>
                </a:r>
                <a:r>
                  <a:rPr lang="en-US" sz="2000" dirty="0" err="1">
                    <a:effectLst/>
                    <a:latin typeface="Aptos Serif" panose="02020604070405020304" pitchFamily="18" charset="0"/>
                    <a:ea typeface="Calibri" panose="020F0502020204030204" pitchFamily="34" charset="0"/>
                    <a:cs typeface="Aptos Serif" panose="02020604070405020304" pitchFamily="18" charset="0"/>
                  </a:rPr>
                  <a:t>IoU</a:t>
                </a:r>
                <a:r>
                  <a:rPr lang="en-US" sz="2000" dirty="0">
                    <a:effectLst/>
                    <a:latin typeface="Aptos Serif" panose="02020604070405020304" pitchFamily="18" charset="0"/>
                    <a:ea typeface="Calibri" panose="020F0502020204030204" pitchFamily="34" charset="0"/>
                    <a:cs typeface="Aptos Serif" panose="02020604070405020304" pitchFamily="18" charset="0"/>
                  </a:rPr>
                  <a:t> and weighted BCE components.</a:t>
                </a:r>
                <a:endParaRPr lang="en-IL" sz="2000" dirty="0">
                  <a:effectLst/>
                  <a:latin typeface="Aptos Serif" panose="02020604070405020304" pitchFamily="18" charset="0"/>
                  <a:ea typeface="Calibri" panose="020F0502020204030204" pitchFamily="34" charset="0"/>
                  <a:cs typeface="Aptos Serif" panose="02020604070405020304" pitchFamily="18" charset="0"/>
                </a:endParaRPr>
              </a:p>
              <a:p>
                <a:pPr marL="342900" lvl="0" indent="-342900" algn="l" rtl="0">
                  <a:lnSpc>
                    <a:spcPct val="107000"/>
                  </a:lnSpc>
                  <a:spcAft>
                    <a:spcPts val="800"/>
                  </a:spcAft>
                  <a:buSzPts val="1000"/>
                  <a:buFont typeface="Symbol" panose="05050102010706020507" pitchFamily="18" charset="2"/>
                  <a:buChar char=""/>
                  <a:tabLst>
                    <a:tab pos="457200" algn="l"/>
                  </a:tabLst>
                </a:pPr>
                <a:endParaRPr lang="en-IL" sz="200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5" name="תיבת טקסט 4">
                <a:extLst>
                  <a:ext uri="{FF2B5EF4-FFF2-40B4-BE49-F238E27FC236}">
                    <a16:creationId xmlns:a16="http://schemas.microsoft.com/office/drawing/2014/main" id="{F510F559-815D-B08A-1EA5-494FB5FB0D13}"/>
                  </a:ext>
                </a:extLst>
              </p:cNvPr>
              <p:cNvSpPr txBox="1">
                <a:spLocks noRot="1" noChangeAspect="1" noMove="1" noResize="1" noEditPoints="1" noAdjustHandles="1" noChangeArrowheads="1" noChangeShapeType="1" noTextEdit="1"/>
              </p:cNvSpPr>
              <p:nvPr/>
            </p:nvSpPr>
            <p:spPr>
              <a:xfrm>
                <a:off x="305789" y="1475244"/>
                <a:ext cx="7555675" cy="538275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486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599D08-255B-1F50-2113-32BAFD4D1180}"/>
              </a:ext>
            </a:extLst>
          </p:cNvPr>
          <p:cNvSpPr>
            <a:spLocks noGrp="1"/>
          </p:cNvSpPr>
          <p:nvPr>
            <p:ph type="title"/>
          </p:nvPr>
        </p:nvSpPr>
        <p:spPr>
          <a:xfrm>
            <a:off x="2231136" y="523613"/>
            <a:ext cx="7729728" cy="1188720"/>
          </a:xfrm>
        </p:spPr>
        <p:txBody>
          <a:bodyPr/>
          <a:lstStyle/>
          <a:p>
            <a:r>
              <a:rPr lang="en-US"/>
              <a:t>Noise parameters</a:t>
            </a:r>
            <a:endParaRPr lang="en-IL"/>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CBCF9B74-BD04-13C2-25CB-2B2F88C2B6E0}"/>
                  </a:ext>
                </a:extLst>
              </p:cNvPr>
              <p:cNvSpPr>
                <a:spLocks noGrp="1"/>
              </p:cNvSpPr>
              <p:nvPr>
                <p:ph idx="1"/>
              </p:nvPr>
            </p:nvSpPr>
            <p:spPr>
              <a:xfrm>
                <a:off x="486889" y="1971306"/>
                <a:ext cx="3930733" cy="4766754"/>
              </a:xfrm>
            </p:spPr>
            <p:txBody>
              <a:bodyPr>
                <a:normAutofit/>
              </a:bodyPr>
              <a:lstStyle/>
              <a:p>
                <a:pPr>
                  <a:lnSpc>
                    <a:spcPct val="150000"/>
                  </a:lnSpc>
                </a:pPr>
                <a:r>
                  <a:rPr lang="en-US" b="1" dirty="0">
                    <a:solidFill>
                      <a:schemeClr val="tx1"/>
                    </a:solidFill>
                    <a:latin typeface="Aptos Serif" panose="02020604070405020304" pitchFamily="18" charset="0"/>
                    <a:ea typeface="Calibri" panose="020F0502020204030204" pitchFamily="34" charset="0"/>
                    <a:cs typeface="Aptos Serif" panose="02020604070405020304" pitchFamily="18" charset="0"/>
                  </a:rPr>
                  <a:t>Channels</a:t>
                </a:r>
                <a:r>
                  <a:rPr lang="en-US" dirty="0">
                    <a:solidFill>
                      <a:schemeClr val="tx1"/>
                    </a:solidFill>
                    <a:latin typeface="Aptos Serif" panose="02020604070405020304" pitchFamily="18" charset="0"/>
                    <a:ea typeface="Calibri" panose="020F0502020204030204" pitchFamily="34" charset="0"/>
                    <a:cs typeface="Aptos Serif" panose="02020604070405020304" pitchFamily="18" charset="0"/>
                  </a:rPr>
                  <a:t> – 3</a:t>
                </a:r>
              </a:p>
              <a:p>
                <a:pPr>
                  <a:lnSpc>
                    <a:spcPct val="150000"/>
                  </a:lnSpc>
                </a:pPr>
                <a:r>
                  <a:rPr lang="en-US" b="1" dirty="0">
                    <a:solidFill>
                      <a:schemeClr val="tx1"/>
                    </a:solidFill>
                    <a:latin typeface="Aptos Serif" panose="02020604070405020304" pitchFamily="18" charset="0"/>
                    <a:ea typeface="Calibri" panose="020F0502020204030204" pitchFamily="34" charset="0"/>
                    <a:cs typeface="Aptos Serif" panose="02020604070405020304" pitchFamily="18" charset="0"/>
                  </a:rPr>
                  <a:t>Sampling Steps </a:t>
                </a:r>
                <a:r>
                  <a:rPr lang="en-US" dirty="0">
                    <a:solidFill>
                      <a:schemeClr val="tx1"/>
                    </a:solidFill>
                    <a:latin typeface="Aptos Serif" panose="02020604070405020304" pitchFamily="18" charset="0"/>
                    <a:ea typeface="Calibri" panose="020F0502020204030204" pitchFamily="34" charset="0"/>
                    <a:cs typeface="Aptos Serif" panose="02020604070405020304" pitchFamily="18" charset="0"/>
                  </a:rPr>
                  <a:t>– 32/64/128</a:t>
                </a:r>
              </a:p>
              <a:p>
                <a:pPr>
                  <a:lnSpc>
                    <a:spcPct val="150000"/>
                  </a:lnSpc>
                </a:pPr>
                <a:r>
                  <a:rPr lang="en-US" b="1" dirty="0">
                    <a:solidFill>
                      <a:schemeClr val="tx1"/>
                    </a:solidFill>
                    <a:latin typeface="Aptos Serif" panose="02020604070405020304" pitchFamily="18" charset="0"/>
                    <a:ea typeface="Calibri" panose="020F0502020204030204" pitchFamily="34" charset="0"/>
                    <a:cs typeface="Aptos Serif" panose="02020604070405020304" pitchFamily="18" charset="0"/>
                  </a:rPr>
                  <a:t>Noise levels:</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𝑚𝑖𝑛</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- 0.1/0.001/0.002/0.0005</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𝑚𝑎𝑥</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- 40/50/80</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𝜎</m:t>
                        </m:r>
                      </m:e>
                      <m:sub>
                        <m:r>
                          <a:rPr lang="en-US" sz="1800">
                            <a:solidFill>
                              <a:schemeClr val="tx1"/>
                            </a:solidFill>
                            <a:latin typeface="Cambria Math" panose="02040503050406030204" pitchFamily="18" charset="0"/>
                          </a:rPr>
                          <m:t>𝑑𝑎𝑡𝑎</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- 0.5/0.6/0.7</a:t>
                </a:r>
              </a:p>
              <a:p>
                <a:pPr>
                  <a:lnSpc>
                    <a:spcPct val="150000"/>
                  </a:lnSpc>
                </a:pPr>
                <a:r>
                  <a:rPr lang="en-US" b="1" dirty="0">
                    <a:solidFill>
                      <a:schemeClr val="tx1"/>
                    </a:solidFill>
                    <a:latin typeface="Aptos Serif" panose="02020604070405020304" pitchFamily="18" charset="0"/>
                    <a:ea typeface="Calibri" panose="020F0502020204030204" pitchFamily="34" charset="0"/>
                    <a:cs typeface="Aptos Serif" panose="02020604070405020304" pitchFamily="18" charset="0"/>
                  </a:rPr>
                  <a:t>Noise Schedule Shape</a:t>
                </a:r>
              </a:p>
              <a:p>
                <a:pPr lvl="1">
                  <a:lnSpc>
                    <a:spcPct val="150000"/>
                  </a:lnSpc>
                </a:pPr>
                <a14:m>
                  <m:oMath xmlns:m="http://schemas.openxmlformats.org/officeDocument/2006/math">
                    <m:r>
                      <a:rPr lang="en-US" sz="1800">
                        <a:solidFill>
                          <a:schemeClr val="tx1"/>
                        </a:solidFill>
                        <a:latin typeface="Cambria Math" panose="02040503050406030204" pitchFamily="18" charset="0"/>
                      </a:rPr>
                      <m:t>𝜑</m:t>
                    </m:r>
                    <m:r>
                      <a:rPr lang="en-US" sz="1800">
                        <a:solidFill>
                          <a:schemeClr val="tx1"/>
                        </a:solidFill>
                        <a:latin typeface="Cambria Math" panose="02040503050406030204" pitchFamily="18" charset="0"/>
                      </a:rPr>
                      <m:t> </m:t>
                    </m:r>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[4,7]</a:t>
                </a:r>
              </a:p>
              <a:p>
                <a:pPr lvl="1"/>
                <a:endParaRPr lang="en-US" sz="1800">
                  <a:solidFill>
                    <a:schemeClr val="tx1"/>
                  </a:solidFill>
                  <a:latin typeface="Times New Roman" panose="02020603050405020304" pitchFamily="18" charset="0"/>
                  <a:ea typeface="Calibri" panose="020F0502020204030204" pitchFamily="34" charset="0"/>
                </a:endParaRPr>
              </a:p>
              <a:p>
                <a:pPr marL="228600" lvl="1" indent="0">
                  <a:buNone/>
                </a:pPr>
                <a:endParaRPr lang="en-US" sz="1800">
                  <a:solidFill>
                    <a:schemeClr val="tx1"/>
                  </a:solidFill>
                  <a:latin typeface="Times New Roman" panose="02020603050405020304" pitchFamily="18" charset="0"/>
                  <a:ea typeface="Calibri" panose="020F0502020204030204" pitchFamily="34" charset="0"/>
                </a:endParaRPr>
              </a:p>
            </p:txBody>
          </p:sp>
        </mc:Choice>
        <mc:Fallback>
          <p:sp>
            <p:nvSpPr>
              <p:cNvPr id="3" name="מציין מיקום תוכן 2">
                <a:extLst>
                  <a:ext uri="{FF2B5EF4-FFF2-40B4-BE49-F238E27FC236}">
                    <a16:creationId xmlns:a16="http://schemas.microsoft.com/office/drawing/2014/main" id="{CBCF9B74-BD04-13C2-25CB-2B2F88C2B6E0}"/>
                  </a:ext>
                </a:extLst>
              </p:cNvPr>
              <p:cNvSpPr>
                <a:spLocks noGrp="1" noRot="1" noChangeAspect="1" noMove="1" noResize="1" noEditPoints="1" noAdjustHandles="1" noChangeArrowheads="1" noChangeShapeType="1" noTextEdit="1"/>
              </p:cNvSpPr>
              <p:nvPr>
                <p:ph idx="1"/>
              </p:nvPr>
            </p:nvSpPr>
            <p:spPr>
              <a:xfrm>
                <a:off x="486889" y="1971306"/>
                <a:ext cx="3930733" cy="4766754"/>
              </a:xfrm>
              <a:blipFill>
                <a:blip r:embed="rId3"/>
                <a:stretch>
                  <a:fillRect l="-1085"/>
                </a:stretch>
              </a:blipFill>
            </p:spPr>
            <p:txBody>
              <a:bodyPr/>
              <a:lstStyle/>
              <a:p>
                <a:r>
                  <a:rPr lang="en-US">
                    <a:noFill/>
                  </a:rPr>
                  <a:t> </a:t>
                </a:r>
              </a:p>
            </p:txBody>
          </p:sp>
        </mc:Fallback>
      </mc:AlternateContent>
      <p:sp>
        <p:nvSpPr>
          <p:cNvPr id="4" name="מציין מיקום של מספר שקופית 3">
            <a:extLst>
              <a:ext uri="{FF2B5EF4-FFF2-40B4-BE49-F238E27FC236}">
                <a16:creationId xmlns:a16="http://schemas.microsoft.com/office/drawing/2014/main" id="{C70FF6C8-7F7D-79EB-AC97-B7AE1DBCEE37}"/>
              </a:ext>
            </a:extLst>
          </p:cNvPr>
          <p:cNvSpPr>
            <a:spLocks noGrp="1"/>
          </p:cNvSpPr>
          <p:nvPr>
            <p:ph type="sldNum" sz="quarter" idx="12"/>
          </p:nvPr>
        </p:nvSpPr>
        <p:spPr/>
        <p:txBody>
          <a:bodyPr/>
          <a:lstStyle/>
          <a:p>
            <a:fld id="{4F1A4906-F6B6-460D-8B9B-6AEDD27EBA90}" type="slidenum">
              <a:rPr lang="en-IL" smtClean="0"/>
              <a:t>14</a:t>
            </a:fld>
            <a:endParaRPr lang="en-IL"/>
          </a:p>
        </p:txBody>
      </p:sp>
      <mc:AlternateContent xmlns:mc="http://schemas.openxmlformats.org/markup-compatibility/2006">
        <mc:Choice xmlns:a14="http://schemas.microsoft.com/office/drawing/2010/main" Requires="a14">
          <p:sp>
            <p:nvSpPr>
              <p:cNvPr id="9" name="מציין מיקום תוכן 2">
                <a:extLst>
                  <a:ext uri="{FF2B5EF4-FFF2-40B4-BE49-F238E27FC236}">
                    <a16:creationId xmlns:a16="http://schemas.microsoft.com/office/drawing/2014/main" id="{8519245D-37C2-C1AB-EED6-ECB05C2F3B31}"/>
                  </a:ext>
                </a:extLst>
              </p:cNvPr>
              <p:cNvSpPr txBox="1">
                <a:spLocks/>
              </p:cNvSpPr>
              <p:nvPr/>
            </p:nvSpPr>
            <p:spPr>
              <a:xfrm>
                <a:off x="6030131" y="1971306"/>
                <a:ext cx="3930733" cy="47667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150000"/>
                  </a:lnSpc>
                </a:pPr>
                <a:r>
                  <a:rPr lang="en-US" b="1" dirty="0">
                    <a:solidFill>
                      <a:schemeClr val="tx1"/>
                    </a:solidFill>
                    <a:latin typeface="Aptos Serif" panose="02020604070405020304" pitchFamily="18" charset="0"/>
                    <a:ea typeface="Calibri" panose="020F0502020204030204" pitchFamily="34" charset="0"/>
                    <a:cs typeface="Aptos Serif" panose="02020604070405020304" pitchFamily="18" charset="0"/>
                  </a:rPr>
                  <a:t>Log-Normal Distribution</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𝑃</m:t>
                        </m:r>
                      </m:e>
                      <m:sub>
                        <m:r>
                          <a:rPr lang="en-US" sz="1800">
                            <a:solidFill>
                              <a:schemeClr val="tx1"/>
                            </a:solidFill>
                            <a:latin typeface="Cambria Math" panose="02040503050406030204" pitchFamily="18" charset="0"/>
                          </a:rPr>
                          <m:t>𝑚𝑒𝑎𝑛</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-1/-1.2</a:t>
                </a:r>
              </a:p>
              <a:p>
                <a:pPr lvl="1">
                  <a:lnSpc>
                    <a:spcPct val="150000"/>
                  </a:lnSpc>
                </a:pPr>
                <a14:m>
                  <m:oMath xmlns:m="http://schemas.openxmlformats.org/officeDocument/2006/math">
                    <m:sSub>
                      <m:sSubPr>
                        <m:ctrlPr>
                          <a:rPr lang="en-IL" sz="1800" i="1">
                            <a:solidFill>
                              <a:schemeClr val="tx1"/>
                            </a:solidFill>
                            <a:latin typeface="Cambria Math" panose="02040503050406030204" pitchFamily="18" charset="0"/>
                          </a:rPr>
                        </m:ctrlPr>
                      </m:sSubPr>
                      <m:e>
                        <m:r>
                          <a:rPr lang="en-US" sz="1800">
                            <a:solidFill>
                              <a:schemeClr val="tx1"/>
                            </a:solidFill>
                            <a:latin typeface="Cambria Math" panose="02040503050406030204" pitchFamily="18" charset="0"/>
                          </a:rPr>
                          <m:t>𝑃</m:t>
                        </m:r>
                      </m:e>
                      <m:sub>
                        <m:r>
                          <a:rPr lang="en-US" sz="1800">
                            <a:solidFill>
                              <a:schemeClr val="tx1"/>
                            </a:solidFill>
                            <a:latin typeface="Cambria Math" panose="02040503050406030204" pitchFamily="18" charset="0"/>
                          </a:rPr>
                          <m:t>𝑠𝑡𝑑</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- 1/1.2</a:t>
                </a:r>
              </a:p>
              <a:p>
                <a:pPr lvl="1">
                  <a:lnSpc>
                    <a:spcPct val="150000"/>
                  </a:lnSpc>
                </a:pPr>
                <a:endPar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endParaRPr>
              </a:p>
              <a:p>
                <a:pPr>
                  <a:lnSpc>
                    <a:spcPct val="150000"/>
                  </a:lnSpc>
                </a:pPr>
                <a:r>
                  <a:rPr lang="en-US" sz="2000" b="1" dirty="0">
                    <a:solidFill>
                      <a:schemeClr val="tx1"/>
                    </a:solidFill>
                    <a:latin typeface="Aptos Serif" panose="02020604070405020304" pitchFamily="18" charset="0"/>
                    <a:ea typeface="Calibri" panose="020F0502020204030204" pitchFamily="34" charset="0"/>
                    <a:cs typeface="Aptos Serif" panose="02020604070405020304" pitchFamily="18" charset="0"/>
                  </a:rPr>
                  <a:t>Stochastic Sampling</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𝑐</m:t>
                        </m:r>
                        <m:r>
                          <a:rPr lang="en-US" sz="1800" i="1">
                            <a:effectLst/>
                            <a:latin typeface="Cambria Math" panose="02040503050406030204" pitchFamily="18" charset="0"/>
                            <a:ea typeface="Calibri" panose="020F0502020204030204" pitchFamily="34" charset="0"/>
                            <a:cs typeface="Times New Roman" panose="02020603050405020304" pitchFamily="18" charset="0"/>
                          </a:rPr>
                          <m:t>h</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𝑢𝑟𝑛</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- 30/50/80/100</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𝑡𝑚𝑖𝑛</m:t>
                        </m:r>
                      </m:sub>
                    </m:sSub>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- 0.05/0.1/0.2</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𝑡𝑚</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𝑎𝑥</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- 20/30/40/50</a:t>
                </a:r>
              </a:p>
              <a:p>
                <a:pPr lvl="1">
                  <a:lnSpc>
                    <a:spcPct val="150000"/>
                  </a:lnSpc>
                </a:pPr>
                <a14:m>
                  <m:oMath xmlns:m="http://schemas.openxmlformats.org/officeDocument/2006/math">
                    <m:sSub>
                      <m:sSubPr>
                        <m:ctrlPr>
                          <a:rPr lang="en-IL" sz="1800" i="1" smtClean="0">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𝑛𝑜𝑖𝑠𝑒</m:t>
                        </m:r>
                      </m:sub>
                    </m:sSub>
                  </m:oMath>
                </a14:m>
                <a:r>
                  <a:rPr lang="en-US" sz="1800" dirty="0">
                    <a:solidFill>
                      <a:schemeClr val="tx1"/>
                    </a:solidFill>
                    <a:latin typeface="Aptos Serif" panose="02020604070405020304" pitchFamily="18" charset="0"/>
                    <a:ea typeface="Calibri" panose="020F0502020204030204" pitchFamily="34" charset="0"/>
                    <a:cs typeface="Aptos Serif" panose="02020604070405020304" pitchFamily="18" charset="0"/>
                  </a:rPr>
                  <a:t> - 1.003/1.01/1.001/1.0005</a:t>
                </a:r>
              </a:p>
            </p:txBody>
          </p:sp>
        </mc:Choice>
        <mc:Fallback>
          <p:sp>
            <p:nvSpPr>
              <p:cNvPr id="9" name="מציין מיקום תוכן 2">
                <a:extLst>
                  <a:ext uri="{FF2B5EF4-FFF2-40B4-BE49-F238E27FC236}">
                    <a16:creationId xmlns:a16="http://schemas.microsoft.com/office/drawing/2014/main" id="{8519245D-37C2-C1AB-EED6-ECB05C2F3B31}"/>
                  </a:ext>
                </a:extLst>
              </p:cNvPr>
              <p:cNvSpPr txBox="1">
                <a:spLocks noRot="1" noChangeAspect="1" noMove="1" noResize="1" noEditPoints="1" noAdjustHandles="1" noChangeArrowheads="1" noChangeShapeType="1" noTextEdit="1"/>
              </p:cNvSpPr>
              <p:nvPr/>
            </p:nvSpPr>
            <p:spPr>
              <a:xfrm>
                <a:off x="6030131" y="1971306"/>
                <a:ext cx="3930733" cy="4766754"/>
              </a:xfrm>
              <a:prstGeom prst="rect">
                <a:avLst/>
              </a:prstGeom>
              <a:blipFill>
                <a:blip r:embed="rId4"/>
                <a:stretch>
                  <a:fillRect l="-1395" r="-465"/>
                </a:stretch>
              </a:blipFill>
            </p:spPr>
            <p:txBody>
              <a:bodyPr/>
              <a:lstStyle/>
              <a:p>
                <a:r>
                  <a:rPr lang="en-US">
                    <a:noFill/>
                  </a:rPr>
                  <a:t> </a:t>
                </a:r>
              </a:p>
            </p:txBody>
          </p:sp>
        </mc:Fallback>
      </mc:AlternateContent>
    </p:spTree>
    <p:extLst>
      <p:ext uri="{BB962C8B-B14F-4D97-AF65-F5344CB8AC3E}">
        <p14:creationId xmlns:p14="http://schemas.microsoft.com/office/powerpoint/2010/main" val="195238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9763-D725-021F-86F0-9DE70F38E6E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F05DD7C9-C0C1-F403-73C8-4FC8DAA01824}"/>
              </a:ext>
            </a:extLst>
          </p:cNvPr>
          <p:cNvSpPr>
            <a:spLocks noGrp="1"/>
          </p:cNvSpPr>
          <p:nvPr>
            <p:ph type="title"/>
          </p:nvPr>
        </p:nvSpPr>
        <p:spPr>
          <a:xfrm>
            <a:off x="2427881" y="252261"/>
            <a:ext cx="7119880" cy="829842"/>
          </a:xfrm>
        </p:spPr>
        <p:txBody>
          <a:bodyPr>
            <a:normAutofit fontScale="90000"/>
          </a:bodyPr>
          <a:lstStyle/>
          <a:p>
            <a:pPr rtl="0"/>
            <a:r>
              <a:rPr lang="en-US">
                <a:latin typeface="Aptos Serif" panose="02020604070405020304" pitchFamily="18" charset="0"/>
                <a:cs typeface="Aptos Serif" panose="02020604070405020304" pitchFamily="18" charset="0"/>
              </a:rPr>
              <a:t>Result Examples – GAUSSIAN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E520C104-C4D5-00BF-AB2C-1F2CC4E2714D}"/>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15</a:t>
            </a:fld>
            <a:endParaRPr lang="en-IL">
              <a:latin typeface="Aptos Serif" panose="02020604070405020304" pitchFamily="18" charset="0"/>
              <a:cs typeface="Aptos Serif" panose="02020604070405020304" pitchFamily="18" charset="0"/>
            </a:endParaRPr>
          </a:p>
        </p:txBody>
      </p:sp>
      <p:pic>
        <p:nvPicPr>
          <p:cNvPr id="3" name="Picture 1">
            <a:extLst>
              <a:ext uri="{FF2B5EF4-FFF2-40B4-BE49-F238E27FC236}">
                <a16:creationId xmlns:a16="http://schemas.microsoft.com/office/drawing/2014/main" id="{E78839E7-632A-9EE8-3AAA-D484FA2BBDBB}"/>
              </a:ext>
            </a:extLst>
          </p:cNvPr>
          <p:cNvPicPr>
            <a:picLocks noChangeAspect="1"/>
          </p:cNvPicPr>
          <p:nvPr/>
        </p:nvPicPr>
        <p:blipFill>
          <a:blip r:embed="rId3"/>
          <a:stretch>
            <a:fillRect/>
          </a:stretch>
        </p:blipFill>
        <p:spPr>
          <a:xfrm>
            <a:off x="2427881" y="1556424"/>
            <a:ext cx="7119880" cy="2227747"/>
          </a:xfrm>
          <a:prstGeom prst="rect">
            <a:avLst/>
          </a:prstGeom>
        </p:spPr>
      </p:pic>
      <p:pic>
        <p:nvPicPr>
          <p:cNvPr id="5" name="Picture 1">
            <a:extLst>
              <a:ext uri="{FF2B5EF4-FFF2-40B4-BE49-F238E27FC236}">
                <a16:creationId xmlns:a16="http://schemas.microsoft.com/office/drawing/2014/main" id="{BFC12B06-D572-BC89-1D34-704D6DF18B5C}"/>
              </a:ext>
            </a:extLst>
          </p:cNvPr>
          <p:cNvPicPr>
            <a:picLocks noChangeAspect="1"/>
          </p:cNvPicPr>
          <p:nvPr/>
        </p:nvPicPr>
        <p:blipFill>
          <a:blip r:embed="rId4"/>
          <a:stretch>
            <a:fillRect/>
          </a:stretch>
        </p:blipFill>
        <p:spPr>
          <a:xfrm>
            <a:off x="2427880" y="3977992"/>
            <a:ext cx="7119879" cy="2244603"/>
          </a:xfrm>
          <a:prstGeom prst="rect">
            <a:avLst/>
          </a:prstGeom>
        </p:spPr>
      </p:pic>
      <p:sp>
        <p:nvSpPr>
          <p:cNvPr id="6" name="תיבת טקסט 5">
            <a:extLst>
              <a:ext uri="{FF2B5EF4-FFF2-40B4-BE49-F238E27FC236}">
                <a16:creationId xmlns:a16="http://schemas.microsoft.com/office/drawing/2014/main" id="{0542D991-FC31-F885-6C41-52A14F372FB4}"/>
              </a:ext>
            </a:extLst>
          </p:cNvPr>
          <p:cNvSpPr txBox="1"/>
          <p:nvPr/>
        </p:nvSpPr>
        <p:spPr>
          <a:xfrm>
            <a:off x="10191750" y="2305050"/>
            <a:ext cx="1171575" cy="646331"/>
          </a:xfrm>
          <a:prstGeom prst="rect">
            <a:avLst/>
          </a:prstGeom>
          <a:noFill/>
        </p:spPr>
        <p:txBody>
          <a:bodyPr wrap="square" rtlCol="0">
            <a:spAutoFit/>
          </a:bodyPr>
          <a:lstStyle/>
          <a:p>
            <a:r>
              <a:rPr lang="he-IL" dirty="0"/>
              <a:t>להוסיף מלל</a:t>
            </a:r>
            <a:endParaRPr lang="en-IL" dirty="0"/>
          </a:p>
        </p:txBody>
      </p:sp>
    </p:spTree>
    <p:extLst>
      <p:ext uri="{BB962C8B-B14F-4D97-AF65-F5344CB8AC3E}">
        <p14:creationId xmlns:p14="http://schemas.microsoft.com/office/powerpoint/2010/main" val="206062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A68E-D098-91EE-3D8C-EC93100AE255}"/>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281F0C30-9720-465F-43B8-E9F32BA78AC4}"/>
              </a:ext>
            </a:extLst>
          </p:cNvPr>
          <p:cNvSpPr>
            <a:spLocks noGrp="1"/>
          </p:cNvSpPr>
          <p:nvPr>
            <p:ph type="title"/>
          </p:nvPr>
        </p:nvSpPr>
        <p:spPr>
          <a:xfrm>
            <a:off x="3045399" y="311638"/>
            <a:ext cx="5647339" cy="829842"/>
          </a:xfrm>
        </p:spPr>
        <p:txBody>
          <a:bodyPr>
            <a:normAutofit fontScale="90000"/>
          </a:bodyPr>
          <a:lstStyle/>
          <a:p>
            <a:pPr rtl="0"/>
            <a:r>
              <a:rPr lang="en-US">
                <a:latin typeface="Aptos Serif" panose="02020604070405020304" pitchFamily="18" charset="0"/>
                <a:cs typeface="Aptos Serif" panose="02020604070405020304" pitchFamily="18" charset="0"/>
              </a:rPr>
              <a:t>Metrics – GAUSSIAN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0C0AEE33-597E-FD64-4C57-89211690529C}"/>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16</a:t>
            </a:fld>
            <a:endParaRPr lang="en-IL">
              <a:latin typeface="Aptos Serif" panose="02020604070405020304" pitchFamily="18" charset="0"/>
              <a:cs typeface="Aptos Serif" panose="02020604070405020304" pitchFamily="18" charset="0"/>
            </a:endParaRPr>
          </a:p>
        </p:txBody>
      </p:sp>
      <p:pic>
        <p:nvPicPr>
          <p:cNvPr id="3" name="Picture 1" descr="Output image">
            <a:extLst>
              <a:ext uri="{FF2B5EF4-FFF2-40B4-BE49-F238E27FC236}">
                <a16:creationId xmlns:a16="http://schemas.microsoft.com/office/drawing/2014/main" id="{51245175-F8B8-653B-D225-B96310BB1BE7}"/>
              </a:ext>
            </a:extLst>
          </p:cNvPr>
          <p:cNvPicPr>
            <a:picLocks noChangeAspect="1"/>
          </p:cNvPicPr>
          <p:nvPr/>
        </p:nvPicPr>
        <p:blipFill>
          <a:blip r:embed="rId3" cstate="print">
            <a:extLst>
              <a:ext uri="{28A0092B-C50C-407E-A947-70E740481C1C}">
                <a14:useLocalDpi xmlns:a14="http://schemas.microsoft.com/office/drawing/2010/main" val="0"/>
              </a:ext>
            </a:extLst>
          </a:blip>
          <a:srcRect b="49365"/>
          <a:stretch/>
        </p:blipFill>
        <p:spPr bwMode="auto">
          <a:xfrm>
            <a:off x="646367" y="1699309"/>
            <a:ext cx="10762429" cy="3882834"/>
          </a:xfrm>
          <a:prstGeom prst="rect">
            <a:avLst/>
          </a:prstGeom>
          <a:noFill/>
          <a:ln>
            <a:noFill/>
          </a:ln>
        </p:spPr>
      </p:pic>
      <p:sp>
        <p:nvSpPr>
          <p:cNvPr id="5" name="תיבת טקסט 4">
            <a:extLst>
              <a:ext uri="{FF2B5EF4-FFF2-40B4-BE49-F238E27FC236}">
                <a16:creationId xmlns:a16="http://schemas.microsoft.com/office/drawing/2014/main" id="{2493EBD7-4383-B667-69C4-50A34214FAE4}"/>
              </a:ext>
            </a:extLst>
          </p:cNvPr>
          <p:cNvSpPr txBox="1"/>
          <p:nvPr/>
        </p:nvSpPr>
        <p:spPr>
          <a:xfrm>
            <a:off x="1485900" y="5980805"/>
            <a:ext cx="3829049"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PSNR (Peak Signal-to-Noise Ratio) indicates image quality, higher values are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
        <p:nvSpPr>
          <p:cNvPr id="6" name="תיבת טקסט 5">
            <a:extLst>
              <a:ext uri="{FF2B5EF4-FFF2-40B4-BE49-F238E27FC236}">
                <a16:creationId xmlns:a16="http://schemas.microsoft.com/office/drawing/2014/main" id="{32297AF3-835B-CCCD-0751-3A5AD3D2DF31}"/>
              </a:ext>
            </a:extLst>
          </p:cNvPr>
          <p:cNvSpPr txBox="1"/>
          <p:nvPr/>
        </p:nvSpPr>
        <p:spPr>
          <a:xfrm>
            <a:off x="7260052" y="5980805"/>
            <a:ext cx="3446048"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MAE (Mean Absolute Error) measures prediction error, lower values are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Tree>
    <p:extLst>
      <p:ext uri="{BB962C8B-B14F-4D97-AF65-F5344CB8AC3E}">
        <p14:creationId xmlns:p14="http://schemas.microsoft.com/office/powerpoint/2010/main" val="301823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F46BDE0C-8863-F87D-1554-6AF650528658}"/>
              </a:ext>
            </a:extLst>
          </p:cNvPr>
          <p:cNvSpPr>
            <a:spLocks noGrp="1"/>
          </p:cNvSpPr>
          <p:nvPr>
            <p:ph type="sldNum" sz="quarter" idx="12"/>
          </p:nvPr>
        </p:nvSpPr>
        <p:spPr/>
        <p:txBody>
          <a:bodyPr/>
          <a:lstStyle/>
          <a:p>
            <a:fld id="{4F1A4906-F6B6-460D-8B9B-6AEDD27EBA90}" type="slidenum">
              <a:rPr lang="en-IL" smtClean="0"/>
              <a:t>17</a:t>
            </a:fld>
            <a:endParaRPr lang="en-IL"/>
          </a:p>
        </p:txBody>
      </p:sp>
      <p:sp>
        <p:nvSpPr>
          <p:cNvPr id="5" name="כותרת 1">
            <a:extLst>
              <a:ext uri="{FF2B5EF4-FFF2-40B4-BE49-F238E27FC236}">
                <a16:creationId xmlns:a16="http://schemas.microsoft.com/office/drawing/2014/main" id="{FFA32EDC-1F04-3C4D-B369-A1B32C731218}"/>
              </a:ext>
            </a:extLst>
          </p:cNvPr>
          <p:cNvSpPr>
            <a:spLocks noGrp="1"/>
          </p:cNvSpPr>
          <p:nvPr>
            <p:ph type="title"/>
          </p:nvPr>
        </p:nvSpPr>
        <p:spPr>
          <a:xfrm>
            <a:off x="2357183" y="497061"/>
            <a:ext cx="7476236" cy="828302"/>
          </a:xfrm>
        </p:spPr>
        <p:txBody>
          <a:bodyPr>
            <a:normAutofit/>
          </a:bodyPr>
          <a:lstStyle/>
          <a:p>
            <a:pPr rtl="0"/>
            <a:r>
              <a:rPr lang="en-US">
                <a:latin typeface="Aptos Serif" panose="02020604070405020304" pitchFamily="18" charset="0"/>
                <a:cs typeface="Aptos Serif" panose="02020604070405020304" pitchFamily="18" charset="0"/>
              </a:rPr>
              <a:t>Metrics – GAUSSIAN noise</a:t>
            </a:r>
            <a:endParaRPr lang="en-IL">
              <a:latin typeface="Aptos Serif" panose="02020604070405020304" pitchFamily="18" charset="0"/>
              <a:cs typeface="Aptos Serif" panose="02020604070405020304" pitchFamily="18" charset="0"/>
            </a:endParaRPr>
          </a:p>
        </p:txBody>
      </p:sp>
      <p:pic>
        <p:nvPicPr>
          <p:cNvPr id="6" name="Picture 1" descr="Output image">
            <a:extLst>
              <a:ext uri="{FF2B5EF4-FFF2-40B4-BE49-F238E27FC236}">
                <a16:creationId xmlns:a16="http://schemas.microsoft.com/office/drawing/2014/main" id="{D7B1EF03-2D50-0DB2-5D58-1503471330E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t="50083" r="-2312"/>
          <a:stretch/>
        </p:blipFill>
        <p:spPr bwMode="auto">
          <a:xfrm>
            <a:off x="564462" y="1740273"/>
            <a:ext cx="11061678" cy="3847605"/>
          </a:xfrm>
          <a:prstGeom prst="rect">
            <a:avLst/>
          </a:prstGeom>
          <a:noFill/>
          <a:ln>
            <a:noFill/>
          </a:ln>
        </p:spPr>
      </p:pic>
      <p:sp>
        <p:nvSpPr>
          <p:cNvPr id="2" name="תיבת טקסט 1">
            <a:extLst>
              <a:ext uri="{FF2B5EF4-FFF2-40B4-BE49-F238E27FC236}">
                <a16:creationId xmlns:a16="http://schemas.microsoft.com/office/drawing/2014/main" id="{44421DC9-080F-2444-F334-91B203511650}"/>
              </a:ext>
            </a:extLst>
          </p:cNvPr>
          <p:cNvSpPr txBox="1"/>
          <p:nvPr/>
        </p:nvSpPr>
        <p:spPr>
          <a:xfrm>
            <a:off x="6991351" y="5816364"/>
            <a:ext cx="3700896"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SMeasure assesses structural similarity, higher values indicate better performance</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
        <p:nvSpPr>
          <p:cNvPr id="3" name="תיבת טקסט 2">
            <a:extLst>
              <a:ext uri="{FF2B5EF4-FFF2-40B4-BE49-F238E27FC236}">
                <a16:creationId xmlns:a16="http://schemas.microsoft.com/office/drawing/2014/main" id="{84A6BC22-59F4-DBB9-F669-AFDC4BABA0C6}"/>
              </a:ext>
            </a:extLst>
          </p:cNvPr>
          <p:cNvSpPr txBox="1"/>
          <p:nvPr/>
        </p:nvSpPr>
        <p:spPr>
          <a:xfrm>
            <a:off x="1552576" y="5823851"/>
            <a:ext cx="3846847"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wFMeasure shows how well the model balances precision and recall, higher is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Tree>
    <p:extLst>
      <p:ext uri="{BB962C8B-B14F-4D97-AF65-F5344CB8AC3E}">
        <p14:creationId xmlns:p14="http://schemas.microsoft.com/office/powerpoint/2010/main" val="268877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32E6A-001E-C47B-65E5-1BECF01AB856}"/>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91599C57-99F7-6E61-E1C8-FD7547C1A52D}"/>
              </a:ext>
            </a:extLst>
          </p:cNvPr>
          <p:cNvSpPr>
            <a:spLocks noGrp="1"/>
          </p:cNvSpPr>
          <p:nvPr>
            <p:ph type="title"/>
          </p:nvPr>
        </p:nvSpPr>
        <p:spPr>
          <a:xfrm>
            <a:off x="2004951" y="315113"/>
            <a:ext cx="8182098" cy="1075168"/>
          </a:xfrm>
        </p:spPr>
        <p:txBody>
          <a:bodyPr>
            <a:normAutofit fontScale="90000"/>
          </a:bodyPr>
          <a:lstStyle/>
          <a:p>
            <a:pPr rtl="0"/>
            <a:r>
              <a:rPr lang="en-US">
                <a:latin typeface="Aptos Serif" panose="02020604070405020304" pitchFamily="18" charset="0"/>
                <a:cs typeface="Aptos Serif" panose="02020604070405020304" pitchFamily="18" charset="0"/>
              </a:rPr>
              <a:t>Result Examples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BFEA7BB1-DAEA-7AF5-46B1-10B0F6BED48D}"/>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18</a:t>
            </a:fld>
            <a:endParaRPr lang="en-IL">
              <a:latin typeface="Aptos Serif" panose="02020604070405020304" pitchFamily="18" charset="0"/>
              <a:cs typeface="Aptos Serif" panose="02020604070405020304" pitchFamily="18" charset="0"/>
            </a:endParaRPr>
          </a:p>
        </p:txBody>
      </p:sp>
      <p:pic>
        <p:nvPicPr>
          <p:cNvPr id="3" name="Picture 1">
            <a:extLst>
              <a:ext uri="{FF2B5EF4-FFF2-40B4-BE49-F238E27FC236}">
                <a16:creationId xmlns:a16="http://schemas.microsoft.com/office/drawing/2014/main" id="{83D7854D-9F7D-89CE-D3CC-595582B23C7C}"/>
              </a:ext>
            </a:extLst>
          </p:cNvPr>
          <p:cNvPicPr>
            <a:picLocks noChangeAspect="1"/>
          </p:cNvPicPr>
          <p:nvPr/>
        </p:nvPicPr>
        <p:blipFill>
          <a:blip r:embed="rId3"/>
          <a:stretch>
            <a:fillRect/>
          </a:stretch>
        </p:blipFill>
        <p:spPr>
          <a:xfrm>
            <a:off x="2591817" y="1602635"/>
            <a:ext cx="7008366" cy="2249495"/>
          </a:xfrm>
          <a:prstGeom prst="rect">
            <a:avLst/>
          </a:prstGeom>
        </p:spPr>
      </p:pic>
      <p:pic>
        <p:nvPicPr>
          <p:cNvPr id="5" name="Picture 1">
            <a:extLst>
              <a:ext uri="{FF2B5EF4-FFF2-40B4-BE49-F238E27FC236}">
                <a16:creationId xmlns:a16="http://schemas.microsoft.com/office/drawing/2014/main" id="{511B8C3A-8AA0-99A1-640E-E35AE9E67184}"/>
              </a:ext>
            </a:extLst>
          </p:cNvPr>
          <p:cNvPicPr>
            <a:picLocks noChangeAspect="1"/>
          </p:cNvPicPr>
          <p:nvPr/>
        </p:nvPicPr>
        <p:blipFill>
          <a:blip r:embed="rId4"/>
          <a:stretch>
            <a:fillRect/>
          </a:stretch>
        </p:blipFill>
        <p:spPr>
          <a:xfrm>
            <a:off x="2525255" y="4075453"/>
            <a:ext cx="7074928" cy="2259786"/>
          </a:xfrm>
          <a:prstGeom prst="rect">
            <a:avLst/>
          </a:prstGeom>
        </p:spPr>
      </p:pic>
    </p:spTree>
    <p:extLst>
      <p:ext uri="{BB962C8B-B14F-4D97-AF65-F5344CB8AC3E}">
        <p14:creationId xmlns:p14="http://schemas.microsoft.com/office/powerpoint/2010/main" val="1330149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BCF0-5E28-E6CB-1EE1-95AB2308E05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5F69379D-D938-ED8E-911D-E37FBEB9F08F}"/>
              </a:ext>
            </a:extLst>
          </p:cNvPr>
          <p:cNvSpPr>
            <a:spLocks noGrp="1"/>
          </p:cNvSpPr>
          <p:nvPr>
            <p:ph type="title"/>
          </p:nvPr>
        </p:nvSpPr>
        <p:spPr>
          <a:xfrm>
            <a:off x="2747936" y="374490"/>
            <a:ext cx="6859202" cy="1075168"/>
          </a:xfrm>
        </p:spPr>
        <p:txBody>
          <a:bodyPr>
            <a:normAutofit/>
          </a:bodyPr>
          <a:lstStyle/>
          <a:p>
            <a:pPr rtl="0"/>
            <a:r>
              <a:rPr lang="en-US">
                <a:latin typeface="Aptos Serif" panose="02020604070405020304" pitchFamily="18" charset="0"/>
                <a:cs typeface="Aptos Serif" panose="02020604070405020304" pitchFamily="18" charset="0"/>
              </a:rPr>
              <a:t>Metrics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EA265D10-6107-95E5-9422-95370A3112F5}"/>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19</a:t>
            </a:fld>
            <a:endParaRPr lang="en-IL">
              <a:latin typeface="Aptos Serif" panose="02020604070405020304" pitchFamily="18" charset="0"/>
              <a:cs typeface="Aptos Serif" panose="02020604070405020304" pitchFamily="18" charset="0"/>
            </a:endParaRPr>
          </a:p>
        </p:txBody>
      </p:sp>
      <p:pic>
        <p:nvPicPr>
          <p:cNvPr id="3" name="Picture 9">
            <a:extLst>
              <a:ext uri="{FF2B5EF4-FFF2-40B4-BE49-F238E27FC236}">
                <a16:creationId xmlns:a16="http://schemas.microsoft.com/office/drawing/2014/main" id="{B0DC8306-42EB-23B5-1B03-CAA007335FDD}"/>
              </a:ext>
            </a:extLst>
          </p:cNvPr>
          <p:cNvPicPr>
            <a:picLocks noChangeAspect="1"/>
          </p:cNvPicPr>
          <p:nvPr/>
        </p:nvPicPr>
        <p:blipFill>
          <a:blip r:embed="rId3" cstate="print">
            <a:extLst>
              <a:ext uri="{28A0092B-C50C-407E-A947-70E740481C1C}">
                <a14:useLocalDpi xmlns:a14="http://schemas.microsoft.com/office/drawing/2010/main" val="0"/>
              </a:ext>
            </a:extLst>
          </a:blip>
          <a:srcRect r="-1711" b="49921"/>
          <a:stretch/>
        </p:blipFill>
        <p:spPr bwMode="auto">
          <a:xfrm>
            <a:off x="626279" y="1922762"/>
            <a:ext cx="10782517" cy="3781351"/>
          </a:xfrm>
          <a:prstGeom prst="rect">
            <a:avLst/>
          </a:prstGeom>
          <a:noFill/>
          <a:ln>
            <a:noFill/>
          </a:ln>
        </p:spPr>
      </p:pic>
      <p:sp>
        <p:nvSpPr>
          <p:cNvPr id="5" name="תיבת טקסט 4">
            <a:extLst>
              <a:ext uri="{FF2B5EF4-FFF2-40B4-BE49-F238E27FC236}">
                <a16:creationId xmlns:a16="http://schemas.microsoft.com/office/drawing/2014/main" id="{6F726B92-74C6-AF55-0F1F-C024E9BBF993}"/>
              </a:ext>
            </a:extLst>
          </p:cNvPr>
          <p:cNvSpPr txBox="1"/>
          <p:nvPr/>
        </p:nvSpPr>
        <p:spPr>
          <a:xfrm>
            <a:off x="1158212" y="5980805"/>
            <a:ext cx="3773737"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PSNR (Peak Signal-to-Noise Ratio) indicates image quality, higher values are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
        <p:nvSpPr>
          <p:cNvPr id="6" name="תיבת טקסט 5">
            <a:extLst>
              <a:ext uri="{FF2B5EF4-FFF2-40B4-BE49-F238E27FC236}">
                <a16:creationId xmlns:a16="http://schemas.microsoft.com/office/drawing/2014/main" id="{3CADA46C-F7BE-7280-9122-8B7F661846FA}"/>
              </a:ext>
            </a:extLst>
          </p:cNvPr>
          <p:cNvSpPr txBox="1"/>
          <p:nvPr/>
        </p:nvSpPr>
        <p:spPr>
          <a:xfrm>
            <a:off x="7162801" y="5980805"/>
            <a:ext cx="3400424"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MAE (Mean Absolute Error) measures prediction error, lower values are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Tree>
    <p:extLst>
      <p:ext uri="{BB962C8B-B14F-4D97-AF65-F5344CB8AC3E}">
        <p14:creationId xmlns:p14="http://schemas.microsoft.com/office/powerpoint/2010/main" val="65476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37B1F42B-0B2B-EFF3-0DE3-00FCA74292CA}"/>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181F7202-44E1-D1A2-8E4F-BD5C7929B8AA}"/>
              </a:ext>
            </a:extLst>
          </p:cNvPr>
          <p:cNvSpPr>
            <a:spLocks noGrp="1"/>
          </p:cNvSpPr>
          <p:nvPr>
            <p:ph type="title"/>
          </p:nvPr>
        </p:nvSpPr>
        <p:spPr>
          <a:xfrm>
            <a:off x="2231136" y="964692"/>
            <a:ext cx="7729728" cy="1188720"/>
          </a:xfrm>
        </p:spPr>
        <p:txBody>
          <a:bodyPr>
            <a:normAutofit/>
          </a:bodyPr>
          <a:lstStyle/>
          <a:p>
            <a:pPr rtl="0"/>
            <a:r>
              <a:rPr lang="en-US">
                <a:latin typeface="Aptos Serif" panose="02020604070405020304" pitchFamily="18" charset="0"/>
                <a:cs typeface="Aptos Serif" panose="02020604070405020304" pitchFamily="18" charset="0"/>
              </a:rPr>
              <a:t>Purpose of the project </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5F2CF696-5D1D-9F9A-001B-8E46F936A12A}"/>
              </a:ext>
            </a:extLst>
          </p:cNvPr>
          <p:cNvSpPr>
            <a:spLocks noGrp="1"/>
          </p:cNvSpPr>
          <p:nvPr>
            <p:ph idx="1"/>
          </p:nvPr>
        </p:nvSpPr>
        <p:spPr>
          <a:xfrm>
            <a:off x="1476756" y="2820924"/>
            <a:ext cx="9238488" cy="2482595"/>
          </a:xfrm>
        </p:spPr>
        <p:txBody>
          <a:bodyPr>
            <a:normAutofit fontScale="92500" lnSpcReduction="10000"/>
          </a:bodyPr>
          <a:lstStyle/>
          <a:p>
            <a:pPr rtl="0"/>
            <a:r>
              <a:rPr lang="en-US" sz="2600">
                <a:latin typeface="Calibri" panose="020F0502020204030204" pitchFamily="34" charset="0"/>
                <a:ea typeface="Calibri" panose="020F0502020204030204" pitchFamily="34" charset="0"/>
                <a:cs typeface="Calibri" panose="020F0502020204030204" pitchFamily="34" charset="0"/>
              </a:rPr>
              <a:t>Adaptation</a:t>
            </a:r>
            <a:r>
              <a:rPr lang="en-US" sz="2600" dirty="0">
                <a:latin typeface="Calibri" panose="020F0502020204030204" pitchFamily="34" charset="0"/>
                <a:ea typeface="Calibri" panose="020F0502020204030204" pitchFamily="34" charset="0"/>
                <a:cs typeface="Calibri" panose="020F0502020204030204" pitchFamily="34" charset="0"/>
              </a:rPr>
              <a:t> of </a:t>
            </a:r>
            <a:r>
              <a:rPr lang="en-US" sz="2600">
                <a:latin typeface="Calibri" panose="020F0502020204030204" pitchFamily="34" charset="0"/>
                <a:ea typeface="Calibri" panose="020F0502020204030204" pitchFamily="34" charset="0"/>
                <a:cs typeface="Calibri" panose="020F0502020204030204" pitchFamily="34" charset="0"/>
              </a:rPr>
              <a:t>the existing model for Camouflaged object detection to support MRI images</a:t>
            </a:r>
          </a:p>
          <a:p>
            <a:pPr marL="0" indent="0" rtl="0">
              <a:buNone/>
            </a:pPr>
            <a:endParaRPr lang="en-US" sz="2600">
              <a:latin typeface="Calibri" panose="020F0502020204030204" pitchFamily="34" charset="0"/>
              <a:ea typeface="Calibri" panose="020F0502020204030204" pitchFamily="34" charset="0"/>
              <a:cs typeface="Calibri" panose="020F0502020204030204" pitchFamily="34" charset="0"/>
            </a:endParaRPr>
          </a:p>
          <a:p>
            <a:pPr rtl="0"/>
            <a:r>
              <a:rPr lang="en-US" sz="2600">
                <a:latin typeface="Calibri" panose="020F0502020204030204" pitchFamily="34" charset="0"/>
                <a:ea typeface="Calibri" panose="020F0502020204030204" pitchFamily="34" charset="0"/>
                <a:cs typeface="Calibri" panose="020F0502020204030204" pitchFamily="34" charset="0"/>
              </a:rPr>
              <a:t>Explore Different approaches between </a:t>
            </a:r>
            <a:r>
              <a:rPr lang="en-US" sz="2600" dirty="0">
                <a:latin typeface="Calibri" panose="020F0502020204030204" pitchFamily="34" charset="0"/>
                <a:ea typeface="Calibri" panose="020F0502020204030204" pitchFamily="34" charset="0"/>
                <a:cs typeface="Calibri" panose="020F0502020204030204" pitchFamily="34" charset="0"/>
              </a:rPr>
              <a:t>the underlying</a:t>
            </a:r>
            <a:r>
              <a:rPr lang="en-US" sz="2600">
                <a:latin typeface="Calibri" panose="020F0502020204030204" pitchFamily="34" charset="0"/>
                <a:ea typeface="Calibri" panose="020F0502020204030204" pitchFamily="34" charset="0"/>
                <a:cs typeface="Calibri" panose="020F0502020204030204" pitchFamily="34" charset="0"/>
              </a:rPr>
              <a:t> images and MRI images, such as texture, structure, and context, may impact detection accuracy</a:t>
            </a:r>
          </a:p>
          <a:p>
            <a:pPr rtl="0"/>
            <a:endParaRPr lang="en-US">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DBF63FB9-0218-5239-D206-E9CDA5FCF90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2</a:t>
            </a:fld>
            <a:endParaRPr lang="en-IL"/>
          </a:p>
        </p:txBody>
      </p:sp>
    </p:spTree>
    <p:extLst>
      <p:ext uri="{BB962C8B-B14F-4D97-AF65-F5344CB8AC3E}">
        <p14:creationId xmlns:p14="http://schemas.microsoft.com/office/powerpoint/2010/main" val="3916652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4CF64-89EE-4ADC-733F-5424DEA64221}"/>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B2955C62-29C9-77EF-53CF-07F52B851DAF}"/>
              </a:ext>
            </a:extLst>
          </p:cNvPr>
          <p:cNvSpPr>
            <a:spLocks noGrp="1"/>
          </p:cNvSpPr>
          <p:nvPr>
            <p:ph type="title"/>
          </p:nvPr>
        </p:nvSpPr>
        <p:spPr>
          <a:xfrm>
            <a:off x="2747936" y="374490"/>
            <a:ext cx="6859202" cy="882810"/>
          </a:xfrm>
        </p:spPr>
        <p:txBody>
          <a:bodyPr>
            <a:normAutofit/>
          </a:bodyPr>
          <a:lstStyle/>
          <a:p>
            <a:pPr rtl="0"/>
            <a:r>
              <a:rPr lang="en-US">
                <a:latin typeface="Aptos Serif" panose="02020604070405020304" pitchFamily="18" charset="0"/>
                <a:cs typeface="Aptos Serif" panose="02020604070405020304" pitchFamily="18" charset="0"/>
              </a:rPr>
              <a:t>Metrics – Salt &amp; pepper noise</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84BB751E-22FA-0F10-B3D4-4EDC74DA1297}"/>
              </a:ext>
            </a:extLst>
          </p:cNvPr>
          <p:cNvSpPr>
            <a:spLocks noGrp="1"/>
          </p:cNvSpPr>
          <p:nvPr>
            <p:ph type="sldNum" sz="quarter" idx="12"/>
          </p:nvPr>
        </p:nvSpPr>
        <p:spPr>
          <a:xfrm>
            <a:off x="11180347" y="6313979"/>
            <a:ext cx="456898" cy="410914"/>
          </a:xfrm>
        </p:spPr>
        <p:txBody>
          <a:bodyPr/>
          <a:lstStyle/>
          <a:p>
            <a:fld id="{4F1A4906-F6B6-460D-8B9B-6AEDD27EBA90}" type="slidenum">
              <a:rPr lang="en-IL" smtClean="0">
                <a:latin typeface="Aptos Serif" panose="02020604070405020304" pitchFamily="18" charset="0"/>
                <a:cs typeface="Aptos Serif" panose="02020604070405020304" pitchFamily="18" charset="0"/>
              </a:rPr>
              <a:t>20</a:t>
            </a:fld>
            <a:endParaRPr lang="en-IL">
              <a:latin typeface="Aptos Serif" panose="02020604070405020304" pitchFamily="18" charset="0"/>
              <a:cs typeface="Aptos Serif" panose="02020604070405020304" pitchFamily="18" charset="0"/>
            </a:endParaRPr>
          </a:p>
        </p:txBody>
      </p:sp>
      <p:pic>
        <p:nvPicPr>
          <p:cNvPr id="3" name="Picture 9">
            <a:extLst>
              <a:ext uri="{FF2B5EF4-FFF2-40B4-BE49-F238E27FC236}">
                <a16:creationId xmlns:a16="http://schemas.microsoft.com/office/drawing/2014/main" id="{8F144E0F-0051-424C-3F3C-880412619B2C}"/>
              </a:ext>
            </a:extLst>
          </p:cNvPr>
          <p:cNvPicPr>
            <a:picLocks noChangeAspect="1"/>
          </p:cNvPicPr>
          <p:nvPr/>
        </p:nvPicPr>
        <p:blipFill>
          <a:blip r:embed="rId3" cstate="print">
            <a:extLst>
              <a:ext uri="{28A0092B-C50C-407E-A947-70E740481C1C}">
                <a14:useLocalDpi xmlns:a14="http://schemas.microsoft.com/office/drawing/2010/main" val="0"/>
              </a:ext>
            </a:extLst>
          </a:blip>
          <a:srcRect t="50395" r="-359"/>
          <a:stretch/>
        </p:blipFill>
        <p:spPr bwMode="auto">
          <a:xfrm>
            <a:off x="573116" y="1757547"/>
            <a:ext cx="11064129" cy="3895107"/>
          </a:xfrm>
          <a:prstGeom prst="rect">
            <a:avLst/>
          </a:prstGeom>
          <a:noFill/>
          <a:ln>
            <a:noFill/>
          </a:ln>
        </p:spPr>
      </p:pic>
      <p:sp>
        <p:nvSpPr>
          <p:cNvPr id="5" name="תיבת טקסט 4">
            <a:extLst>
              <a:ext uri="{FF2B5EF4-FFF2-40B4-BE49-F238E27FC236}">
                <a16:creationId xmlns:a16="http://schemas.microsoft.com/office/drawing/2014/main" id="{F30F70DF-7C6D-FB19-9907-A0FE4F8E2747}"/>
              </a:ext>
            </a:extLst>
          </p:cNvPr>
          <p:cNvSpPr txBox="1"/>
          <p:nvPr/>
        </p:nvSpPr>
        <p:spPr>
          <a:xfrm>
            <a:off x="6795172" y="5952803"/>
            <a:ext cx="3720430"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SMeasure assesses structural similarity, higher values indicate better performance</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
        <p:nvSpPr>
          <p:cNvPr id="6" name="תיבת טקסט 5">
            <a:extLst>
              <a:ext uri="{FF2B5EF4-FFF2-40B4-BE49-F238E27FC236}">
                <a16:creationId xmlns:a16="http://schemas.microsoft.com/office/drawing/2014/main" id="{FF6C2BCE-D6BB-28DF-AA66-396F67BE6C42}"/>
              </a:ext>
            </a:extLst>
          </p:cNvPr>
          <p:cNvSpPr txBox="1"/>
          <p:nvPr/>
        </p:nvSpPr>
        <p:spPr>
          <a:xfrm>
            <a:off x="1343025" y="5960290"/>
            <a:ext cx="3867151" cy="523220"/>
          </a:xfrm>
          <a:prstGeom prst="rect">
            <a:avLst/>
          </a:prstGeom>
          <a:noFill/>
        </p:spPr>
        <p:txBody>
          <a:bodyPr wrap="square" rtlCol="0">
            <a:spAutoFit/>
          </a:bodyPr>
          <a:lstStyle/>
          <a:p>
            <a:r>
              <a:rPr lang="en-US" sz="1400" i="1" dirty="0">
                <a:latin typeface="Aptos Serif" panose="02020604070405020304" pitchFamily="18" charset="0"/>
                <a:ea typeface="Calibri Light" panose="020F0302020204030204" pitchFamily="34" charset="0"/>
                <a:cs typeface="Aptos Serif" panose="02020604070405020304" pitchFamily="18" charset="0"/>
              </a:rPr>
              <a:t>wFMeasure shows how well the model balances precision and recall, higher is better</a:t>
            </a:r>
            <a:endParaRPr lang="en-IL" sz="1400" i="1" dirty="0">
              <a:latin typeface="Aptos Serif" panose="02020604070405020304" pitchFamily="18" charset="0"/>
              <a:ea typeface="Calibri Light" panose="020F0302020204030204" pitchFamily="34" charset="0"/>
              <a:cs typeface="Aptos Serif" panose="02020604070405020304" pitchFamily="18" charset="0"/>
            </a:endParaRPr>
          </a:p>
        </p:txBody>
      </p:sp>
    </p:spTree>
    <p:extLst>
      <p:ext uri="{BB962C8B-B14F-4D97-AF65-F5344CB8AC3E}">
        <p14:creationId xmlns:p14="http://schemas.microsoft.com/office/powerpoint/2010/main" val="347947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2C9364-1909-9422-89D4-CF175CC0BCBB}"/>
            </a:ext>
          </a:extLst>
        </p:cNvPr>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264A999-44D2-63A6-647B-4DB1A4FA9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E62F737C-0D17-1521-9DF9-FA78D6E66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2279F45-C2B2-3501-E8FD-BD8118A26FE6}"/>
              </a:ext>
            </a:extLst>
          </p:cNvPr>
          <p:cNvSpPr>
            <a:spLocks noGrp="1"/>
          </p:cNvSpPr>
          <p:nvPr>
            <p:ph type="title"/>
          </p:nvPr>
        </p:nvSpPr>
        <p:spPr>
          <a:xfrm>
            <a:off x="7872308" y="2652564"/>
            <a:ext cx="3985087" cy="1495794"/>
          </a:xfrm>
          <a:noFill/>
          <a:ln>
            <a:solidFill>
              <a:srgbClr val="FFFFFF"/>
            </a:solidFill>
          </a:ln>
        </p:spPr>
        <p:txBody>
          <a:bodyPr vert="horz" wrap="square" lIns="274320" tIns="182880" rIns="274320" bIns="182880" rtlCol="0" anchorCtr="1">
            <a:normAutofit fontScale="90000"/>
          </a:bodyPr>
          <a:lstStyle/>
          <a:p>
            <a:r>
              <a:rPr lang="en-US">
                <a:solidFill>
                  <a:srgbClr val="FFFFFF"/>
                </a:solidFill>
              </a:rPr>
              <a:t>Testing Results – Gaussian Noise</a:t>
            </a:r>
          </a:p>
        </p:txBody>
      </p:sp>
      <p:sp>
        <p:nvSpPr>
          <p:cNvPr id="5" name="מציין מיקום של מספר שקופית 4">
            <a:extLst>
              <a:ext uri="{FF2B5EF4-FFF2-40B4-BE49-F238E27FC236}">
                <a16:creationId xmlns:a16="http://schemas.microsoft.com/office/drawing/2014/main" id="{35FB8959-2017-3859-D97F-4D238EB546DB}"/>
              </a:ext>
            </a:extLst>
          </p:cNvPr>
          <p:cNvSpPr>
            <a:spLocks noGrp="1"/>
          </p:cNvSpPr>
          <p:nvPr>
            <p:ph type="sldNum" sz="quarter" idx="12"/>
          </p:nvPr>
        </p:nvSpPr>
        <p:spPr>
          <a:xfrm>
            <a:off x="10758922" y="6217920"/>
            <a:ext cx="365760" cy="365760"/>
          </a:xfrm>
        </p:spPr>
        <p:txBody>
          <a:bodyPr vert="horz" lIns="18288" tIns="45720" rIns="18288" bIns="45720" rtlCol="0">
            <a:normAutofit/>
          </a:bodyPr>
          <a:lstStyle/>
          <a:p>
            <a:pPr>
              <a:lnSpc>
                <a:spcPct val="90000"/>
              </a:lnSpc>
              <a:spcAft>
                <a:spcPts val="600"/>
              </a:spcAft>
            </a:pPr>
            <a:fld id="{4F1A4906-F6B6-460D-8B9B-6AEDD27EBA90}" type="slidenum">
              <a:rPr lang="en-US" smtClean="0"/>
              <a:pPr>
                <a:lnSpc>
                  <a:spcPct val="90000"/>
                </a:lnSpc>
                <a:spcAft>
                  <a:spcPts val="600"/>
                </a:spcAft>
              </a:pPr>
              <a:t>21</a:t>
            </a:fld>
            <a:endParaRPr lang="en-US"/>
          </a:p>
        </p:txBody>
      </p:sp>
      <p:graphicFrame>
        <p:nvGraphicFramePr>
          <p:cNvPr id="6" name="טבלה 5">
            <a:extLst>
              <a:ext uri="{FF2B5EF4-FFF2-40B4-BE49-F238E27FC236}">
                <a16:creationId xmlns:a16="http://schemas.microsoft.com/office/drawing/2014/main" id="{892FB627-A574-03A2-8AC7-CC95E066BC9B}"/>
              </a:ext>
            </a:extLst>
          </p:cNvPr>
          <p:cNvGraphicFramePr>
            <a:graphicFrameLocks noGrp="1"/>
          </p:cNvGraphicFramePr>
          <p:nvPr>
            <p:extLst>
              <p:ext uri="{D42A27DB-BD31-4B8C-83A1-F6EECF244321}">
                <p14:modId xmlns:p14="http://schemas.microsoft.com/office/powerpoint/2010/main" val="1029753014"/>
              </p:ext>
            </p:extLst>
          </p:nvPr>
        </p:nvGraphicFramePr>
        <p:xfrm>
          <a:off x="1" y="-1"/>
          <a:ext cx="7537702" cy="6857998"/>
        </p:xfrm>
        <a:graphic>
          <a:graphicData uri="http://schemas.openxmlformats.org/drawingml/2006/table">
            <a:tbl>
              <a:tblPr rtl="1"/>
              <a:tblGrid>
                <a:gridCol w="1361118">
                  <a:extLst>
                    <a:ext uri="{9D8B030D-6E8A-4147-A177-3AD203B41FA5}">
                      <a16:colId xmlns:a16="http://schemas.microsoft.com/office/drawing/2014/main" val="2753807463"/>
                    </a:ext>
                  </a:extLst>
                </a:gridCol>
                <a:gridCol w="1165198">
                  <a:extLst>
                    <a:ext uri="{9D8B030D-6E8A-4147-A177-3AD203B41FA5}">
                      <a16:colId xmlns:a16="http://schemas.microsoft.com/office/drawing/2014/main" val="4220527263"/>
                    </a:ext>
                  </a:extLst>
                </a:gridCol>
                <a:gridCol w="1051772">
                  <a:extLst>
                    <a:ext uri="{9D8B030D-6E8A-4147-A177-3AD203B41FA5}">
                      <a16:colId xmlns:a16="http://schemas.microsoft.com/office/drawing/2014/main" val="1059126147"/>
                    </a:ext>
                  </a:extLst>
                </a:gridCol>
                <a:gridCol w="948658">
                  <a:extLst>
                    <a:ext uri="{9D8B030D-6E8A-4147-A177-3AD203B41FA5}">
                      <a16:colId xmlns:a16="http://schemas.microsoft.com/office/drawing/2014/main" val="22955380"/>
                    </a:ext>
                  </a:extLst>
                </a:gridCol>
                <a:gridCol w="1247691">
                  <a:extLst>
                    <a:ext uri="{9D8B030D-6E8A-4147-A177-3AD203B41FA5}">
                      <a16:colId xmlns:a16="http://schemas.microsoft.com/office/drawing/2014/main" val="3338959476"/>
                    </a:ext>
                  </a:extLst>
                </a:gridCol>
                <a:gridCol w="1103330">
                  <a:extLst>
                    <a:ext uri="{9D8B030D-6E8A-4147-A177-3AD203B41FA5}">
                      <a16:colId xmlns:a16="http://schemas.microsoft.com/office/drawing/2014/main" val="2013104514"/>
                    </a:ext>
                  </a:extLst>
                </a:gridCol>
                <a:gridCol w="659935">
                  <a:extLst>
                    <a:ext uri="{9D8B030D-6E8A-4147-A177-3AD203B41FA5}">
                      <a16:colId xmlns:a16="http://schemas.microsoft.com/office/drawing/2014/main" val="3447329779"/>
                    </a:ext>
                  </a:extLst>
                </a:gridCol>
              </a:tblGrid>
              <a:tr h="179173">
                <a:tc gridSpan="7">
                  <a:txBody>
                    <a:bodyPr/>
                    <a:lstStyle/>
                    <a:p>
                      <a:pPr algn="ctr" rtl="0" fontAlgn="b"/>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Original Parameters</a:t>
                      </a:r>
                    </a:p>
                  </a:txBody>
                  <a:tcPr marL="2795" marR="2795" marT="27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973313857"/>
                  </a:ext>
                </a:extLst>
              </a:tr>
              <a:tr h="191529">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6057672"/>
                  </a:ext>
                </a:extLst>
              </a:tr>
              <a:tr h="179173">
                <a:tc>
                  <a:txBody>
                    <a:bodyPr/>
                    <a:lstStyle/>
                    <a:p>
                      <a:pPr algn="ctr" rtl="0" fontAlgn="ctr"/>
                      <a:r>
                        <a:rPr lang="en-IL" sz="1100" b="0"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17.5392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0.4700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0.6804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1.3199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30516"/>
                  </a:ext>
                </a:extLst>
              </a:tr>
              <a:tr h="179173">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19.4712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0.0184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0.4011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0.6590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0.0344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1.3392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8845561"/>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18.1817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0.0200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0.4425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0.6774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0.1596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1.2955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6696683"/>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19.2103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0.0201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0.3762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0.6531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0.0784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1.3182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1497934"/>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17.7573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0.0257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0.1519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0.5459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0.4589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1.4294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87155439"/>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17.3659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0.0244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0.1380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0.5346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0.2229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1.3312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361847"/>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 </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0.1010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0.5221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0.1149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1.1990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20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9750283"/>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 </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0.0078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0.0000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0.1211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1.0994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85801990"/>
                  </a:ext>
                </a:extLst>
              </a:tr>
              <a:tr h="179173">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1</a:t>
                      </a:r>
                    </a:p>
                  </a:txBody>
                  <a:tcPr marL="2795" marR="2795" marT="27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108381029"/>
                  </a:ext>
                </a:extLst>
              </a:tr>
              <a:tr h="191529">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447473"/>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17.4871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0.0979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0.5213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0.0527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1.3235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7855890"/>
                  </a:ext>
                </a:extLst>
              </a:tr>
              <a:tr h="179173">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19.6559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0.0176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0.5019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0.7096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0.0293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1.3215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5741961"/>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17.2734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0.0280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0.0685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0.5089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0.2245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1.3114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4048803"/>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19.5546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0.0177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0.4157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0.6654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0.1301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1.3167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68261438"/>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17.1912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0.0285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0.4945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0.3206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1.3901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6216249"/>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18.8778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0.0199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0.3565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0.6367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0.3587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1.3421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3203087"/>
                  </a:ext>
                </a:extLst>
              </a:tr>
              <a:tr h="179173">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2</a:t>
                      </a:r>
                    </a:p>
                  </a:txBody>
                  <a:tcPr marL="2795" marR="2795" marT="27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425225058"/>
                  </a:ext>
                </a:extLst>
              </a:tr>
              <a:tr h="191529">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7064786"/>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17.7457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0.4713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0.6883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1.3099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3288267"/>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18.9374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0.0198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0.3594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0.6387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0.0423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1.3469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71060771"/>
                  </a:ext>
                </a:extLst>
              </a:tr>
              <a:tr h="179173">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19.6575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0.0186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0.4697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0.6938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0.1298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1.3142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56900636"/>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18.9002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0.0206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0.3263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0.6248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0.1221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1.2998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6087755"/>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18.4981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0.0244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0.4350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0.6753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0.1693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1.3370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6335322"/>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18.1449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0.2272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0.5750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0.2484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1.3122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35692"/>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17.1435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0.0142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0.4894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0.1361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1.1459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5641809"/>
                  </a:ext>
                </a:extLst>
              </a:tr>
              <a:tr h="179173">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4</a:t>
                      </a:r>
                    </a:p>
                  </a:txBody>
                  <a:tcPr marL="2795" marR="2795" marT="27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628874724"/>
                  </a:ext>
                </a:extLst>
              </a:tr>
              <a:tr h="191529">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7613946"/>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17.1627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0.0195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0.4915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0.1079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1.3126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31695810"/>
                  </a:ext>
                </a:extLst>
              </a:tr>
              <a:tr h="179173">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20.3634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0.0153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0.8651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0.7185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0.0397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1.3207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2042957"/>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19.7104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0.0181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0.6435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0.6693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0.0376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1.3351</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8024658"/>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18.0228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0.3329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0.5832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0.2398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1.3317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1168658"/>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18.0782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0.3306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0.5802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0.5193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1.3399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4263539"/>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18.1413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0.2962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0.5729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0.2959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1.3473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0174378"/>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17.9259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0.0243</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0.2674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0.5617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0.2598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1.4088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96124787"/>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19.8022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0.0169</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0.7838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0.6968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0.5410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1.3620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23849970"/>
                  </a:ext>
                </a:extLst>
              </a:tr>
              <a:tr h="179173">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17.4827</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0.0272</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0.1215</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0.5214</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0.2016</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1.3218</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2795" marR="2795" marT="279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573807"/>
                  </a:ext>
                </a:extLst>
              </a:tr>
            </a:tbl>
          </a:graphicData>
        </a:graphic>
      </p:graphicFrame>
    </p:spTree>
    <p:extLst>
      <p:ext uri="{BB962C8B-B14F-4D97-AF65-F5344CB8AC3E}">
        <p14:creationId xmlns:p14="http://schemas.microsoft.com/office/powerpoint/2010/main" val="54659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0BCF8DB-90D7-8FF2-1449-2F4E3A187383}"/>
              </a:ext>
            </a:extLst>
          </p:cNvPr>
          <p:cNvSpPr>
            <a:spLocks noGrp="1"/>
          </p:cNvSpPr>
          <p:nvPr>
            <p:ph type="title"/>
          </p:nvPr>
        </p:nvSpPr>
        <p:spPr>
          <a:xfrm>
            <a:off x="8479971" y="2681103"/>
            <a:ext cx="3065174" cy="1495794"/>
          </a:xfrm>
          <a:noFill/>
          <a:ln>
            <a:solidFill>
              <a:srgbClr val="FFFFFF"/>
            </a:solidFill>
          </a:ln>
        </p:spPr>
        <p:txBody>
          <a:bodyPr vert="horz" wrap="square" lIns="274320" tIns="182880" rIns="274320" bIns="182880" rtlCol="0" anchorCtr="1">
            <a:normAutofit fontScale="90000"/>
          </a:bodyPr>
          <a:lstStyle/>
          <a:p>
            <a:r>
              <a:rPr lang="en-US">
                <a:solidFill>
                  <a:srgbClr val="FFFFFF"/>
                </a:solidFill>
              </a:rPr>
              <a:t>Testing Results – Salt &amp; pepper Noise</a:t>
            </a:r>
          </a:p>
        </p:txBody>
      </p:sp>
      <p:sp>
        <p:nvSpPr>
          <p:cNvPr id="5" name="מציין מיקום של מספר שקופית 4">
            <a:extLst>
              <a:ext uri="{FF2B5EF4-FFF2-40B4-BE49-F238E27FC236}">
                <a16:creationId xmlns:a16="http://schemas.microsoft.com/office/drawing/2014/main" id="{945E647F-7348-1F8B-888E-5C28A7F6BB27}"/>
              </a:ext>
            </a:extLst>
          </p:cNvPr>
          <p:cNvSpPr>
            <a:spLocks noGrp="1"/>
          </p:cNvSpPr>
          <p:nvPr>
            <p:ph type="sldNum" sz="quarter" idx="12"/>
          </p:nvPr>
        </p:nvSpPr>
        <p:spPr>
          <a:xfrm>
            <a:off x="10758922" y="6217920"/>
            <a:ext cx="365760" cy="365760"/>
          </a:xfrm>
        </p:spPr>
        <p:txBody>
          <a:bodyPr vert="horz" lIns="18288" tIns="45720" rIns="18288" bIns="45720" rtlCol="0">
            <a:normAutofit/>
          </a:bodyPr>
          <a:lstStyle/>
          <a:p>
            <a:pPr>
              <a:lnSpc>
                <a:spcPct val="90000"/>
              </a:lnSpc>
              <a:spcAft>
                <a:spcPts val="600"/>
              </a:spcAft>
            </a:pPr>
            <a:fld id="{4F1A4906-F6B6-460D-8B9B-6AEDD27EBA90}" type="slidenum">
              <a:rPr lang="en-US" smtClean="0"/>
              <a:pPr>
                <a:lnSpc>
                  <a:spcPct val="90000"/>
                </a:lnSpc>
                <a:spcAft>
                  <a:spcPts val="600"/>
                </a:spcAft>
              </a:pPr>
              <a:t>22</a:t>
            </a:fld>
            <a:endParaRPr lang="en-US"/>
          </a:p>
        </p:txBody>
      </p:sp>
      <p:graphicFrame>
        <p:nvGraphicFramePr>
          <p:cNvPr id="6" name="טבלה 5">
            <a:extLst>
              <a:ext uri="{FF2B5EF4-FFF2-40B4-BE49-F238E27FC236}">
                <a16:creationId xmlns:a16="http://schemas.microsoft.com/office/drawing/2014/main" id="{799DB424-278E-6845-EDEC-2D84576F326B}"/>
              </a:ext>
            </a:extLst>
          </p:cNvPr>
          <p:cNvGraphicFramePr>
            <a:graphicFrameLocks noGrp="1"/>
          </p:cNvGraphicFramePr>
          <p:nvPr>
            <p:extLst>
              <p:ext uri="{D42A27DB-BD31-4B8C-83A1-F6EECF244321}">
                <p14:modId xmlns:p14="http://schemas.microsoft.com/office/powerpoint/2010/main" val="4055944849"/>
              </p:ext>
            </p:extLst>
          </p:nvPr>
        </p:nvGraphicFramePr>
        <p:xfrm>
          <a:off x="0" y="0"/>
          <a:ext cx="7537705" cy="6857992"/>
        </p:xfrm>
        <a:graphic>
          <a:graphicData uri="http://schemas.openxmlformats.org/drawingml/2006/table">
            <a:tbl>
              <a:tblPr rtl="1"/>
              <a:tblGrid>
                <a:gridCol w="965528">
                  <a:extLst>
                    <a:ext uri="{9D8B030D-6E8A-4147-A177-3AD203B41FA5}">
                      <a16:colId xmlns:a16="http://schemas.microsoft.com/office/drawing/2014/main" val="3957595296"/>
                    </a:ext>
                  </a:extLst>
                </a:gridCol>
                <a:gridCol w="1239826">
                  <a:extLst>
                    <a:ext uri="{9D8B030D-6E8A-4147-A177-3AD203B41FA5}">
                      <a16:colId xmlns:a16="http://schemas.microsoft.com/office/drawing/2014/main" val="2044796363"/>
                    </a:ext>
                  </a:extLst>
                </a:gridCol>
                <a:gridCol w="1119136">
                  <a:extLst>
                    <a:ext uri="{9D8B030D-6E8A-4147-A177-3AD203B41FA5}">
                      <a16:colId xmlns:a16="http://schemas.microsoft.com/office/drawing/2014/main" val="1150919707"/>
                    </a:ext>
                  </a:extLst>
                </a:gridCol>
                <a:gridCol w="1009415">
                  <a:extLst>
                    <a:ext uri="{9D8B030D-6E8A-4147-A177-3AD203B41FA5}">
                      <a16:colId xmlns:a16="http://schemas.microsoft.com/office/drawing/2014/main" val="748285781"/>
                    </a:ext>
                  </a:extLst>
                </a:gridCol>
                <a:gridCol w="1327600">
                  <a:extLst>
                    <a:ext uri="{9D8B030D-6E8A-4147-A177-3AD203B41FA5}">
                      <a16:colId xmlns:a16="http://schemas.microsoft.com/office/drawing/2014/main" val="1080045679"/>
                    </a:ext>
                  </a:extLst>
                </a:gridCol>
                <a:gridCol w="1173997">
                  <a:extLst>
                    <a:ext uri="{9D8B030D-6E8A-4147-A177-3AD203B41FA5}">
                      <a16:colId xmlns:a16="http://schemas.microsoft.com/office/drawing/2014/main" val="306416636"/>
                    </a:ext>
                  </a:extLst>
                </a:gridCol>
                <a:gridCol w="702203">
                  <a:extLst>
                    <a:ext uri="{9D8B030D-6E8A-4147-A177-3AD203B41FA5}">
                      <a16:colId xmlns:a16="http://schemas.microsoft.com/office/drawing/2014/main" val="696276309"/>
                    </a:ext>
                  </a:extLst>
                </a:gridCol>
              </a:tblGrid>
              <a:tr h="194292">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Original model parameters</a:t>
                      </a:r>
                    </a:p>
                  </a:txBody>
                  <a:tcPr marL="3032" marR="3032" marT="30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4164440887"/>
                  </a:ext>
                </a:extLst>
              </a:tr>
              <a:tr h="208735">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1190303"/>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19.9869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0.0165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0.4617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0.6907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0.0169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1.3551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115492"/>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19.9627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0.0174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0.4660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0.6893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1.3137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978419"/>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19.3779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0.0189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0.4940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0.7039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0.1530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1.3162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7106855"/>
                  </a:ext>
                </a:extLst>
              </a:tr>
              <a:tr h="194292">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20.2283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0.0159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0.4815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0.7004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0.0603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1.2894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9251538"/>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17.4719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0.0937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0.5198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0.1437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1.3516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9297977"/>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18.8521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0.0225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0.4549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0.6852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0.1729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1.3087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2118400"/>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17.6670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0.1447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0.5382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0.3205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1.3093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386884"/>
                  </a:ext>
                </a:extLst>
              </a:tr>
              <a:tr h="194292">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1</a:t>
                      </a:r>
                    </a:p>
                  </a:txBody>
                  <a:tcPr marL="3032" marR="3032" marT="30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622915681"/>
                  </a:ext>
                </a:extLst>
              </a:tr>
              <a:tr h="208735">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9391674"/>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17.2236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0.0287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0.0376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0.4978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0.0436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1.3165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248440"/>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17.4180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0.0821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0.5152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1.3911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8846214"/>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18.0819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0.0240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0.2114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0.5684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0.2303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1.3137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0887207"/>
                  </a:ext>
                </a:extLst>
              </a:tr>
              <a:tr h="194292">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19.9207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0.0162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0.4608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0.6900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0.1246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1.3244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117171"/>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17.4760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0.0999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0.5209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0.3983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1.3991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2062350"/>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18.1623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0.2552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0.5928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0.5248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1.3542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8907005"/>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19.0830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0.0193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0.3807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0.6517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0.3524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1.3467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3189678"/>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18.0770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0.2162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0.5712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0.1714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1.2454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71383"/>
                  </a:ext>
                </a:extLst>
              </a:tr>
              <a:tr h="194292">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2</a:t>
                      </a:r>
                    </a:p>
                  </a:txBody>
                  <a:tcPr marL="3032" marR="3032" marT="30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511608294"/>
                  </a:ext>
                </a:extLst>
              </a:tr>
              <a:tr h="208735">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9328818"/>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17.1092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0.0008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0.4855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0.1058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1.3162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340433"/>
                  </a:ext>
                </a:extLst>
              </a:tr>
              <a:tr h="194292">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17.7331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0.0259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0.1505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0.5422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0.0549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1.3472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762028"/>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17.6639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0.0263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0.1368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0.5372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0.1838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1.3084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5245447"/>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17.1625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0.0291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0.0188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0.4913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0.1164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1.2956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2599564"/>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17.2342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0.0288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0.0376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0.4982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0.4324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1.3403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7810820"/>
                  </a:ext>
                </a:extLst>
              </a:tr>
              <a:tr h="194292">
                <a:tc gridSpan="7">
                  <a:txBody>
                    <a:bodyPr/>
                    <a:lstStyle/>
                    <a:p>
                      <a:pPr algn="ctr" rtl="0" fontAlgn="b"/>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New Parameters 3</a:t>
                      </a:r>
                    </a:p>
                  </a:txBody>
                  <a:tcPr marL="3032" marR="3032" marT="30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628675919"/>
                  </a:ext>
                </a:extLst>
              </a:tr>
              <a:tr h="208735">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Psnr</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Testing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wFMeasure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dirty="0" err="1">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Smeasure</a:t>
                      </a:r>
                      <a:endParaRPr lang="en-US" sz="1100" b="1"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endParaRP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MAE</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Training loss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1"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Epochs</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701199"/>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18.3350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0.0228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0.2514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0.5864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0.0234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1.3112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291177"/>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19.8358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0.0172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0.4505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0.6853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0.0528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1.3511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B050"/>
                          </a:solidFill>
                          <a:effectLst/>
                          <a:latin typeface="Aptos Serif" panose="02020604070405020304" pitchFamily="18" charset="0"/>
                          <a:ea typeface="Calibri Light" panose="020F0302020204030204" pitchFamily="34" charset="0"/>
                          <a:cs typeface="Aptos Serif" panose="02020604070405020304" pitchFamily="18" charset="0"/>
                        </a:rPr>
                        <a:t>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819135"/>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19.7555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0.0174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0.4614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0.6899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0.1952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1.3313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5394965"/>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18.0569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0.0270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0.4216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0.6672</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0.0550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1.3120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733456"/>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19.6119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0.0180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0.4705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0.6960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0.3736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1.4147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3020306"/>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19.0506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0.0197</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0.3494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0.6330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0.1365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1.2865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8</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0883604"/>
                  </a:ext>
                </a:extLst>
              </a:tr>
              <a:tr h="194292">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17.2995</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0.0283</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0.0559</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0.5044</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0.2726</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1.3421</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IL" sz="1100" b="0" i="0" u="none" strike="noStrike" dirty="0">
                          <a:solidFill>
                            <a:srgbClr val="000000"/>
                          </a:solidFill>
                          <a:effectLst/>
                          <a:latin typeface="Aptos Serif" panose="02020604070405020304" pitchFamily="18" charset="0"/>
                          <a:ea typeface="Calibri Light" panose="020F0302020204030204" pitchFamily="34" charset="0"/>
                          <a:cs typeface="Aptos Serif" panose="02020604070405020304" pitchFamily="18" charset="0"/>
                        </a:rPr>
                        <a:t>10</a:t>
                      </a:r>
                    </a:p>
                  </a:txBody>
                  <a:tcPr marL="3032" marR="3032" marT="30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8946779"/>
                  </a:ext>
                </a:extLst>
              </a:tr>
            </a:tbl>
          </a:graphicData>
        </a:graphic>
      </p:graphicFrame>
    </p:spTree>
    <p:extLst>
      <p:ext uri="{BB962C8B-B14F-4D97-AF65-F5344CB8AC3E}">
        <p14:creationId xmlns:p14="http://schemas.microsoft.com/office/powerpoint/2010/main" val="2079015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CC001F6-6D53-997A-D12F-10CA842501C8}"/>
              </a:ext>
            </a:extLst>
          </p:cNvPr>
          <p:cNvSpPr>
            <a:spLocks noGrp="1"/>
          </p:cNvSpPr>
          <p:nvPr>
            <p:ph type="title"/>
          </p:nvPr>
        </p:nvSpPr>
        <p:spPr>
          <a:xfrm>
            <a:off x="2355123" y="-368162"/>
            <a:ext cx="7729728" cy="1188720"/>
          </a:xfrm>
          <a:ln>
            <a:solidFill>
              <a:srgbClr val="404040"/>
            </a:solidFill>
          </a:ln>
        </p:spPr>
        <p:txBody>
          <a:bodyPr vert="horz" lIns="182880" tIns="182880" rIns="182880" bIns="182880" rtlCol="0" anchor="ctr">
            <a:normAutofit/>
          </a:bodyPr>
          <a:lstStyle/>
          <a:p>
            <a:r>
              <a:rPr lang="en-US"/>
              <a:t>Sequence</a:t>
            </a:r>
          </a:p>
        </p:txBody>
      </p:sp>
      <p:sp>
        <p:nvSpPr>
          <p:cNvPr id="7" name="מציין מיקום של מספר שקופית 6">
            <a:extLst>
              <a:ext uri="{FF2B5EF4-FFF2-40B4-BE49-F238E27FC236}">
                <a16:creationId xmlns:a16="http://schemas.microsoft.com/office/drawing/2014/main" id="{CA10F843-8993-C711-803B-B6C3B4B6264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4F1A4906-F6B6-460D-8B9B-6AEDD27EBA90}" type="slidenum">
              <a:rPr lang="en-US" smtClean="0"/>
              <a:pPr>
                <a:lnSpc>
                  <a:spcPct val="90000"/>
                </a:lnSpc>
                <a:spcAft>
                  <a:spcPts val="600"/>
                </a:spcAft>
              </a:pPr>
              <a:t>23</a:t>
            </a:fld>
            <a:endParaRPr lang="en-US"/>
          </a:p>
        </p:txBody>
      </p:sp>
      <p:pic>
        <p:nvPicPr>
          <p:cNvPr id="8" name="מציין מיקום תוכן 7" descr="תמונה שמכילה תרשים, תוכנית, שרטוט טכני, סכמטי&#10;&#10;התיאור נוצר באופן אוטומטי">
            <a:extLst>
              <a:ext uri="{FF2B5EF4-FFF2-40B4-BE49-F238E27FC236}">
                <a16:creationId xmlns:a16="http://schemas.microsoft.com/office/drawing/2014/main" id="{577AC2F5-BD65-504D-B900-B9B4016ADA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754" y="1439855"/>
            <a:ext cx="11626038" cy="4677916"/>
          </a:xfrm>
        </p:spPr>
      </p:pic>
    </p:spTree>
    <p:extLst>
      <p:ext uri="{BB962C8B-B14F-4D97-AF65-F5344CB8AC3E}">
        <p14:creationId xmlns:p14="http://schemas.microsoft.com/office/powerpoint/2010/main" val="280755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A4E712-4800-87F7-1A90-94CECEAB9188}"/>
              </a:ext>
            </a:extLst>
          </p:cNvPr>
          <p:cNvSpPr>
            <a:spLocks noGrp="1"/>
          </p:cNvSpPr>
          <p:nvPr>
            <p:ph type="title"/>
          </p:nvPr>
        </p:nvSpPr>
        <p:spPr>
          <a:xfrm>
            <a:off x="2135886" y="278892"/>
            <a:ext cx="7729728" cy="797433"/>
          </a:xfrm>
        </p:spPr>
        <p:txBody>
          <a:bodyPr/>
          <a:lstStyle/>
          <a:p>
            <a:r>
              <a:rPr lang="en-US" dirty="0"/>
              <a:t>conclusion</a:t>
            </a:r>
            <a:endParaRPr lang="en-IL" dirty="0"/>
          </a:p>
        </p:txBody>
      </p:sp>
      <p:sp>
        <p:nvSpPr>
          <p:cNvPr id="4" name="מציין מיקום של מספר שקופית 3">
            <a:extLst>
              <a:ext uri="{FF2B5EF4-FFF2-40B4-BE49-F238E27FC236}">
                <a16:creationId xmlns:a16="http://schemas.microsoft.com/office/drawing/2014/main" id="{3D48D8C3-EA03-3F4A-CBE3-432AE4F17DB1}"/>
              </a:ext>
            </a:extLst>
          </p:cNvPr>
          <p:cNvSpPr>
            <a:spLocks noGrp="1"/>
          </p:cNvSpPr>
          <p:nvPr>
            <p:ph type="sldNum" sz="quarter" idx="12"/>
          </p:nvPr>
        </p:nvSpPr>
        <p:spPr/>
        <p:txBody>
          <a:bodyPr/>
          <a:lstStyle/>
          <a:p>
            <a:fld id="{4F1A4906-F6B6-460D-8B9B-6AEDD27EBA90}" type="slidenum">
              <a:rPr lang="en-IL" smtClean="0"/>
              <a:t>24</a:t>
            </a:fld>
            <a:endParaRPr lang="en-IL"/>
          </a:p>
        </p:txBody>
      </p:sp>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C39B8F12-32E5-6C0B-0563-7EAEADB55886}"/>
                  </a:ext>
                </a:extLst>
              </p:cNvPr>
              <p:cNvSpPr>
                <a:spLocks noGrp="1" noChangeArrowheads="1"/>
              </p:cNvSpPr>
              <p:nvPr>
                <p:ph idx="1"/>
              </p:nvPr>
            </p:nvSpPr>
            <p:spPr bwMode="auto">
              <a:xfrm>
                <a:off x="104776" y="1849147"/>
                <a:ext cx="12087224" cy="46782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ts val="0"/>
                  </a:spcBef>
                  <a:buClrTx/>
                  <a:buSzTx/>
                  <a:buFont typeface="Wingdings" panose="05000000000000000000" pitchFamily="2" charset="2"/>
                  <a:buChar char="q"/>
                  <a:tabLst/>
                </a:pPr>
                <a:r>
                  <a:rPr kumimoji="0" lang="en-US"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 </a:t>
                </a:r>
                <a:r>
                  <a:rPr kumimoji="0" lang="en-IL"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Best Configuration Identified</a:t>
                </a:r>
                <a:r>
                  <a:rPr kumimoji="0" lang="en-IL" altLang="en-IL" sz="16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a:t>
                </a:r>
              </a:p>
              <a:p>
                <a:pPr lvl="1" eaLnBrk="0" fontAlgn="base" hangingPunct="0">
                  <a:lnSpc>
                    <a:spcPct val="150000"/>
                  </a:lnSpc>
                  <a:spcBef>
                    <a:spcPts val="0"/>
                  </a:spcBef>
                  <a:buClrTx/>
                  <a:buFont typeface="Wingdings" panose="05000000000000000000" pitchFamily="2" charset="2"/>
                  <a:buChar char="§"/>
                </a:pPr>
                <a:r>
                  <a:rPr lang="en-US" sz="1400" b="1" dirty="0">
                    <a:latin typeface="Aptos Serif" panose="02020604070405020304" pitchFamily="18"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Values Set 2 provided the most robust results based on all key metrics, including high PSNR, low Testing MAE, and strong SMeasure and wFMeasure.</a:t>
                </a:r>
              </a:p>
              <a:p>
                <a:pPr lvl="1" eaLnBrk="0" fontAlgn="base" hangingPunct="0">
                  <a:lnSpc>
                    <a:spcPct val="150000"/>
                  </a:lnSpc>
                  <a:spcBef>
                    <a:spcPts val="0"/>
                  </a:spcBef>
                  <a:buClrTx/>
                  <a:buFont typeface="Wingdings" panose="05000000000000000000" pitchFamily="2" charset="2"/>
                  <a:buChar char="§"/>
                </a:pPr>
                <a:r>
                  <a:rPr lang="en-US" sz="1400" dirty="0">
                    <a:latin typeface="Aptos Serif" panose="02020604070405020304" pitchFamily="18" charset="0"/>
                    <a:cs typeface="Aptos Serif" panose="02020604070405020304" pitchFamily="18" charset="0"/>
                  </a:rPr>
                  <a:t> This configuration demonstrated exceptional noise suppression and high reconstruction quality, crucial for detailed image processing tasks.</a:t>
                </a:r>
                <a:br>
                  <a:rPr lang="en-US" sz="1400" dirty="0">
                    <a:latin typeface="Aptos Serif" panose="02020604070405020304" pitchFamily="18" charset="0"/>
                    <a:cs typeface="Aptos Serif" panose="02020604070405020304" pitchFamily="18" charset="0"/>
                  </a:rPr>
                </a:br>
                <a:endParaRPr kumimoji="0" lang="en-IL" altLang="en-IL" sz="14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endParaRPr>
              </a:p>
              <a:p>
                <a:pPr marR="0" lvl="0" algn="l" defTabSz="914400" rtl="0" eaLnBrk="0" fontAlgn="base" latinLnBrk="0" hangingPunct="0">
                  <a:lnSpc>
                    <a:spcPct val="150000"/>
                  </a:lnSpc>
                  <a:spcBef>
                    <a:spcPts val="0"/>
                  </a:spcBef>
                  <a:buClrTx/>
                  <a:buSzTx/>
                  <a:buFont typeface="Wingdings" panose="05000000000000000000" pitchFamily="2" charset="2"/>
                  <a:buChar char="q"/>
                  <a:tabLst/>
                </a:pPr>
                <a:r>
                  <a:rPr kumimoji="0" lang="en-US"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 </a:t>
                </a:r>
                <a:r>
                  <a:rPr kumimoji="0" lang="en-IL"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Key Parameter Adjustments</a:t>
                </a:r>
                <a:r>
                  <a:rPr kumimoji="0" lang="en-IL" altLang="en-IL" sz="16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a:t>
                </a:r>
              </a:p>
              <a:p>
                <a:pPr lvl="1" eaLnBrk="0" fontAlgn="base" hangingPunct="0">
                  <a:lnSpc>
                    <a:spcPct val="150000"/>
                  </a:lnSpc>
                  <a:spcBef>
                    <a:spcPts val="0"/>
                  </a:spcBef>
                  <a:buClrTx/>
                  <a:buFont typeface="Wingdings" panose="05000000000000000000" pitchFamily="2" charset="2"/>
                  <a:buChar char="§"/>
                </a:pPr>
                <a:r>
                  <a:rPr kumimoji="0" lang="en-US" altLang="en-IL" sz="14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Fine-tuned noise ranges (</a:t>
                </a:r>
                <a14:m>
                  <m:oMath xmlns:m="http://schemas.openxmlformats.org/officeDocument/2006/math">
                    <m:sSub>
                      <m:sSubPr>
                        <m:ctrlPr>
                          <a:rPr lang="en-IL" sz="1400" i="1" smtClean="0">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𝜎</m:t>
                        </m:r>
                      </m:e>
                      <m:sub>
                        <m:r>
                          <a:rPr lang="en-US" sz="1400">
                            <a:solidFill>
                              <a:schemeClr val="tx1"/>
                            </a:solidFill>
                            <a:latin typeface="Cambria Math" panose="02040503050406030204" pitchFamily="18" charset="0"/>
                          </a:rPr>
                          <m:t>𝑚𝑖𝑛</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0</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0005</m:t>
                    </m:r>
                  </m:oMath>
                </a14:m>
                <a:r>
                  <a:rPr lang="en-US" sz="1400" dirty="0">
                    <a:solidFill>
                      <a:schemeClr val="tx1"/>
                    </a:solidFill>
                    <a:latin typeface="Aptos Serif" panose="02020604070405020304" pitchFamily="18" charset="0"/>
                    <a:ea typeface="Calibri" panose="020F0502020204030204" pitchFamily="34"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 </a:t>
                </a:r>
                <a14:m>
                  <m:oMath xmlns:m="http://schemas.openxmlformats.org/officeDocument/2006/math">
                    <m:sSub>
                      <m:sSubPr>
                        <m:ctrlPr>
                          <a:rPr lang="en-IL" sz="1400" i="1">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𝜎</m:t>
                        </m:r>
                      </m:e>
                      <m:sub>
                        <m:r>
                          <a:rPr lang="en-US" sz="140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𝑎𝑥</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40</m:t>
                    </m:r>
                  </m:oMath>
                </a14:m>
                <a:r>
                  <a:rPr lang="en-US" sz="1400" dirty="0">
                    <a:latin typeface="Aptos Serif" panose="02020604070405020304" pitchFamily="18" charset="0"/>
                    <a:cs typeface="Aptos Serif" panose="02020604070405020304" pitchFamily="18" charset="0"/>
                  </a:rPr>
                  <a:t>) and scaling (</a:t>
                </a:r>
                <a14:m>
                  <m:oMath xmlns:m="http://schemas.openxmlformats.org/officeDocument/2006/math">
                    <m:sSub>
                      <m:sSubPr>
                        <m:ctrlPr>
                          <a:rPr lang="en-IL"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𝑆</m:t>
                        </m:r>
                      </m:e>
                      <m:sub>
                        <m:r>
                          <a:rPr lang="en-US" sz="1400" i="1">
                            <a:latin typeface="Cambria Math" panose="02040503050406030204" pitchFamily="18" charset="0"/>
                            <a:ea typeface="Calibri" panose="020F0502020204030204" pitchFamily="34" charset="0"/>
                            <a:cs typeface="Times New Roman" panose="02020603050405020304" pitchFamily="18" charset="0"/>
                          </a:rPr>
                          <m:t>𝑐</m:t>
                        </m:r>
                        <m:r>
                          <a:rPr lang="en-US" sz="1400" i="1">
                            <a:latin typeface="Cambria Math" panose="02040503050406030204" pitchFamily="18" charset="0"/>
                            <a:ea typeface="Calibri" panose="020F0502020204030204" pitchFamily="34" charset="0"/>
                            <a:cs typeface="Times New Roman" panose="02020603050405020304" pitchFamily="18" charset="0"/>
                          </a:rPr>
                          <m:t>h</m:t>
                        </m:r>
                        <m:r>
                          <a:rPr lang="en-US" sz="1400" i="1">
                            <a:latin typeface="Cambria Math" panose="02040503050406030204" pitchFamily="18" charset="0"/>
                            <a:ea typeface="Calibri" panose="020F0502020204030204" pitchFamily="34" charset="0"/>
                            <a:cs typeface="Times New Roman" panose="02020603050405020304" pitchFamily="18" charset="0"/>
                          </a:rPr>
                          <m:t>𝑢𝑟𝑛</m:t>
                        </m:r>
                      </m:sub>
                    </m:sSub>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30</m:t>
                    </m:r>
                  </m:oMath>
                </a14:m>
                <a:r>
                  <a:rPr lang="en-US" sz="1400" dirty="0">
                    <a:solidFill>
                      <a:schemeClr val="tx1"/>
                    </a:solidFill>
                    <a:latin typeface="Aptos Serif" panose="02020604070405020304" pitchFamily="18" charset="0"/>
                    <a:ea typeface="Calibri" panose="020F0502020204030204" pitchFamily="34"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 </a:t>
                </a:r>
                <a14:m>
                  <m:oMath xmlns:m="http://schemas.openxmlformats.org/officeDocument/2006/math">
                    <m:sSub>
                      <m:sSubPr>
                        <m:ctrlPr>
                          <a:rPr lang="en-IL"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𝑆</m:t>
                        </m:r>
                      </m:e>
                      <m:sub>
                        <m:r>
                          <a:rPr lang="en-US" sz="1400" b="0" i="1" smtClean="0">
                            <a:latin typeface="Cambria Math" panose="02040503050406030204" pitchFamily="18" charset="0"/>
                            <a:ea typeface="Calibri" panose="020F0502020204030204" pitchFamily="34" charset="0"/>
                            <a:cs typeface="Times New Roman" panose="02020603050405020304" pitchFamily="18" charset="0"/>
                          </a:rPr>
                          <m:t>𝑡𝑚𝑖𝑛</m:t>
                        </m:r>
                      </m:sub>
                    </m:sSub>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0</m:t>
                    </m:r>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2</m:t>
                    </m:r>
                  </m:oMath>
                </a14:m>
                <a:r>
                  <a:rPr lang="en-US" sz="1400" dirty="0">
                    <a:solidFill>
                      <a:schemeClr val="tx1"/>
                    </a:solidFill>
                    <a:latin typeface="Aptos Serif" panose="02020604070405020304" pitchFamily="18" charset="0"/>
                    <a:ea typeface="Calibri" panose="020F0502020204030204" pitchFamily="34" charset="0"/>
                    <a:cs typeface="Aptos Serif" panose="02020604070405020304" pitchFamily="18" charset="0"/>
                  </a:rPr>
                  <a:t> </a:t>
                </a:r>
                <a:r>
                  <a:rPr lang="en-US" sz="1400" dirty="0">
                    <a:latin typeface="Aptos Serif" panose="02020604070405020304" pitchFamily="18" charset="0"/>
                    <a:cs typeface="Aptos Serif" panose="02020604070405020304" pitchFamily="18" charset="0"/>
                  </a:rPr>
                  <a:t>, </a:t>
                </a:r>
                <a14:m>
                  <m:oMath xmlns:m="http://schemas.openxmlformats.org/officeDocument/2006/math">
                    <m:sSub>
                      <m:sSubPr>
                        <m:ctrlPr>
                          <a:rPr lang="en-IL"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𝑆</m:t>
                        </m:r>
                      </m:e>
                      <m:sub>
                        <m:r>
                          <a:rPr lang="en-US" sz="1400" i="1">
                            <a:latin typeface="Cambria Math" panose="02040503050406030204" pitchFamily="18" charset="0"/>
                            <a:ea typeface="Calibri" panose="020F0502020204030204" pitchFamily="34" charset="0"/>
                            <a:cs typeface="Times New Roman" panose="02020603050405020304" pitchFamily="18" charset="0"/>
                          </a:rPr>
                          <m:t>𝑡𝑚</m:t>
                        </m:r>
                        <m:r>
                          <a:rPr lang="en-US" sz="1400" b="0" i="1" smtClean="0">
                            <a:latin typeface="Cambria Math" panose="02040503050406030204" pitchFamily="18" charset="0"/>
                            <a:ea typeface="Calibri" panose="020F0502020204030204" pitchFamily="34" charset="0"/>
                            <a:cs typeface="Times New Roman" panose="02020603050405020304" pitchFamily="18" charset="0"/>
                          </a:rPr>
                          <m:t>𝑎𝑥</m:t>
                        </m:r>
                      </m:sub>
                    </m:sSub>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30</m:t>
                    </m:r>
                  </m:oMath>
                </a14:m>
                <a:r>
                  <a:rPr lang="en-US" sz="1400" dirty="0">
                    <a:latin typeface="Aptos Serif" panose="02020604070405020304" pitchFamily="18" charset="0"/>
                    <a:cs typeface="Aptos Serif" panose="02020604070405020304" pitchFamily="18" charset="0"/>
                  </a:rPr>
                  <a:t>) improved stability and regularization.</a:t>
                </a:r>
              </a:p>
              <a:p>
                <a:pPr lvl="1" eaLnBrk="0" fontAlgn="base" hangingPunct="0">
                  <a:lnSpc>
                    <a:spcPct val="150000"/>
                  </a:lnSpc>
                  <a:spcBef>
                    <a:spcPts val="0"/>
                  </a:spcBef>
                  <a:buClrTx/>
                  <a:buFont typeface="Wingdings" panose="05000000000000000000" pitchFamily="2" charset="2"/>
                  <a:buChar char="§"/>
                </a:pPr>
                <a:r>
                  <a:rPr lang="en-US" sz="1400" dirty="0">
                    <a:latin typeface="Aptos Serif" panose="02020604070405020304" pitchFamily="18" charset="0"/>
                    <a:cs typeface="Aptos Serif" panose="02020604070405020304" pitchFamily="18" charset="0"/>
                  </a:rPr>
                  <a:t> Enhanced adaptability to data variability (</a:t>
                </a:r>
                <a14:m>
                  <m:oMath xmlns:m="http://schemas.openxmlformats.org/officeDocument/2006/math">
                    <m:sSub>
                      <m:sSubPr>
                        <m:ctrlPr>
                          <a:rPr lang="en-IL" sz="1400" i="1" smtClean="0">
                            <a:solidFill>
                              <a:schemeClr val="tx1"/>
                            </a:solidFill>
                            <a:latin typeface="Cambria Math" panose="02040503050406030204" pitchFamily="18" charset="0"/>
                          </a:rPr>
                        </m:ctrlPr>
                      </m:sSubPr>
                      <m:e>
                        <m:r>
                          <a:rPr lang="en-US" sz="1400">
                            <a:solidFill>
                              <a:schemeClr val="tx1"/>
                            </a:solidFill>
                            <a:latin typeface="Cambria Math" panose="02040503050406030204" pitchFamily="18" charset="0"/>
                          </a:rPr>
                          <m:t>𝜎</m:t>
                        </m:r>
                      </m:e>
                      <m:sub>
                        <m:r>
                          <a:rPr lang="en-US" sz="1400" b="0" i="1" smtClean="0">
                            <a:solidFill>
                              <a:schemeClr val="tx1"/>
                            </a:solidFill>
                            <a:latin typeface="Cambria Math" panose="02040503050406030204" pitchFamily="18" charset="0"/>
                          </a:rPr>
                          <m:t>𝑑𝑎𝑡𝑎</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0</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7</m:t>
                    </m:r>
                  </m:oMath>
                </a14:m>
                <a:r>
                  <a:rPr lang="en-US" sz="1400" dirty="0">
                    <a:latin typeface="Aptos Serif" panose="02020604070405020304" pitchFamily="18" charset="0"/>
                    <a:cs typeface="Aptos Serif" panose="02020604070405020304" pitchFamily="18" charset="0"/>
                  </a:rPr>
                  <a:t>) resulted in better noise resilience.</a:t>
                </a:r>
              </a:p>
              <a:p>
                <a:pPr lvl="1" eaLnBrk="0" fontAlgn="base" hangingPunct="0">
                  <a:lnSpc>
                    <a:spcPct val="150000"/>
                  </a:lnSpc>
                  <a:spcBef>
                    <a:spcPts val="0"/>
                  </a:spcBef>
                  <a:buClrTx/>
                  <a:buFont typeface="Wingdings" panose="05000000000000000000" pitchFamily="2" charset="2"/>
                  <a:buChar char="§"/>
                </a:pPr>
                <a:r>
                  <a:rPr lang="en-US" sz="1400" dirty="0">
                    <a:latin typeface="Aptos Serif" panose="02020604070405020304" pitchFamily="18" charset="0"/>
                    <a:cs typeface="Aptos Serif" panose="02020604070405020304" pitchFamily="18" charset="0"/>
                  </a:rPr>
                  <a:t> Optimized sampling steps (128) and transitions (</a:t>
                </a:r>
                <a14:m>
                  <m:oMath xmlns:m="http://schemas.openxmlformats.org/officeDocument/2006/math">
                    <m:sSub>
                      <m:sSubPr>
                        <m:ctrlPr>
                          <a:rPr lang="en-IL" sz="1400" i="1" smtClean="0">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𝑆</m:t>
                        </m:r>
                      </m:e>
                      <m:sub>
                        <m:r>
                          <a:rPr lang="en-US" sz="1400" b="0" i="1" smtClean="0">
                            <a:latin typeface="Cambria Math" panose="02040503050406030204" pitchFamily="18" charset="0"/>
                            <a:ea typeface="Calibri" panose="020F0502020204030204" pitchFamily="34" charset="0"/>
                            <a:cs typeface="Times New Roman" panose="02020603050405020304" pitchFamily="18" charset="0"/>
                          </a:rPr>
                          <m:t>𝑛𝑜𝑖𝑠𝑒</m:t>
                        </m:r>
                      </m:sub>
                    </m:sSub>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1</m:t>
                    </m:r>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latin typeface="Cambria Math" panose="02040503050406030204" pitchFamily="18" charset="0"/>
                        <a:ea typeface="Calibri" panose="020F0502020204030204" pitchFamily="34" charset="0"/>
                        <a:cs typeface="Times New Roman" panose="02020603050405020304" pitchFamily="18" charset="0"/>
                      </a:rPr>
                      <m:t>001</m:t>
                    </m:r>
                  </m:oMath>
                </a14:m>
                <a:r>
                  <a:rPr lang="en-US" sz="1400" dirty="0">
                    <a:latin typeface="Aptos Serif" panose="02020604070405020304" pitchFamily="18" charset="0"/>
                    <a:cs typeface="Aptos Serif" panose="02020604070405020304" pitchFamily="18" charset="0"/>
                  </a:rPr>
                  <a:t>) ensured precise detail preservation during reconstruction.</a:t>
                </a:r>
                <a:br>
                  <a:rPr lang="en-US" sz="1400" dirty="0">
                    <a:latin typeface="Aptos Serif" panose="02020604070405020304" pitchFamily="18" charset="0"/>
                    <a:cs typeface="Aptos Serif" panose="02020604070405020304" pitchFamily="18" charset="0"/>
                  </a:rPr>
                </a:br>
                <a:endParaRPr kumimoji="0" lang="en-IL" altLang="en-IL" sz="14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endParaRPr>
              </a:p>
              <a:p>
                <a:pPr eaLnBrk="0" fontAlgn="base" hangingPunct="0">
                  <a:lnSpc>
                    <a:spcPct val="150000"/>
                  </a:lnSpc>
                  <a:spcBef>
                    <a:spcPts val="0"/>
                  </a:spcBef>
                  <a:buClrTx/>
                  <a:buFont typeface="Wingdings" panose="05000000000000000000" pitchFamily="2" charset="2"/>
                  <a:buChar char="q"/>
                </a:pPr>
                <a:r>
                  <a:rPr kumimoji="0" lang="en-US"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 </a:t>
                </a:r>
                <a:r>
                  <a:rPr kumimoji="0" lang="en-IL" altLang="en-IL" sz="1600" b="1"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Performance Impact</a:t>
                </a:r>
                <a:r>
                  <a:rPr kumimoji="0" lang="en-IL" altLang="en-IL" sz="16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a:t>
                </a:r>
              </a:p>
              <a:p>
                <a:pPr lvl="1" eaLnBrk="0" fontAlgn="base" hangingPunct="0">
                  <a:lnSpc>
                    <a:spcPct val="150000"/>
                  </a:lnSpc>
                  <a:spcBef>
                    <a:spcPts val="0"/>
                  </a:spcBef>
                  <a:buClrTx/>
                  <a:buFont typeface="Wingdings" panose="05000000000000000000" pitchFamily="2" charset="2"/>
                  <a:buChar char="§"/>
                </a:pPr>
                <a:r>
                  <a:rPr kumimoji="0" lang="en-US" altLang="en-IL" sz="14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 </a:t>
                </a:r>
                <a:r>
                  <a:rPr kumimoji="0" lang="en-IL" altLang="en-IL" sz="1400" b="0" i="0" u="none" strike="noStrike" cap="none" normalizeH="0" baseline="0" dirty="0">
                    <a:ln>
                      <a:noFill/>
                    </a:ln>
                    <a:solidFill>
                      <a:schemeClr val="tx1"/>
                    </a:solidFill>
                    <a:effectLst/>
                    <a:latin typeface="Aptos Serif" panose="02020604070405020304" pitchFamily="18" charset="0"/>
                    <a:cs typeface="Aptos Serif" panose="02020604070405020304" pitchFamily="18" charset="0"/>
                  </a:rPr>
                  <a:t>The model shows improved noise suppression while maintaining high detail fidelity, critical for tasks like MRI restoration.</a:t>
                </a:r>
                <a:br>
                  <a:rPr kumimoji="0" lang="en-US" altLang="en-IL" sz="1400" b="0" i="0" u="none" strike="noStrike" cap="none" normalizeH="0" baseline="0" dirty="0">
                    <a:ln>
                      <a:noFill/>
                    </a:ln>
                    <a:solidFill>
                      <a:schemeClr val="tx1"/>
                    </a:solidFill>
                    <a:effectLst/>
                    <a:latin typeface="Arial" panose="020B0604020202020204" pitchFamily="34" charset="0"/>
                  </a:rPr>
                </a:br>
                <a:endParaRPr kumimoji="0" lang="en-IL" altLang="en-IL"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600" b="0" i="0" u="none" strike="noStrike" cap="none" normalizeH="0" baseline="0" dirty="0">
                  <a:ln>
                    <a:noFill/>
                  </a:ln>
                  <a:solidFill>
                    <a:schemeClr val="tx1"/>
                  </a:solidFill>
                  <a:effectLst/>
                  <a:latin typeface="Arial" panose="020B0604020202020204" pitchFamily="34" charset="0"/>
                </a:endParaRPr>
              </a:p>
            </p:txBody>
          </p:sp>
        </mc:Choice>
        <mc:Fallback>
          <p:sp>
            <p:nvSpPr>
              <p:cNvPr id="5" name="Rectangle 1">
                <a:extLst>
                  <a:ext uri="{FF2B5EF4-FFF2-40B4-BE49-F238E27FC236}">
                    <a16:creationId xmlns:a16="http://schemas.microsoft.com/office/drawing/2014/main" id="{C39B8F12-32E5-6C0B-0563-7EAEADB55886}"/>
                  </a:ext>
                </a:extLst>
              </p:cNvPr>
              <p:cNvSpPr>
                <a:spLocks noGrp="1" noRot="1" noChangeAspect="1" noMove="1" noResize="1" noEditPoints="1" noAdjustHandles="1" noChangeArrowheads="1" noChangeShapeType="1" noTextEdit="1"/>
              </p:cNvSpPr>
              <p:nvPr>
                <p:ph idx="1"/>
              </p:nvPr>
            </p:nvSpPr>
            <p:spPr bwMode="auto">
              <a:xfrm>
                <a:off x="104776" y="1849147"/>
                <a:ext cx="12087224" cy="4678204"/>
              </a:xfrm>
              <a:prstGeom prst="rect">
                <a:avLst/>
              </a:prstGeom>
              <a:blipFill>
                <a:blip r:embed="rId3"/>
                <a:stretch>
                  <a:fillRect l="-2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005379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מציין מיקום תוכן 4">
            <a:extLst>
              <a:ext uri="{FF2B5EF4-FFF2-40B4-BE49-F238E27FC236}">
                <a16:creationId xmlns:a16="http://schemas.microsoft.com/office/drawing/2014/main" id="{A9776DC1-4599-B4CC-F360-B329E65B590C}"/>
              </a:ext>
            </a:extLst>
          </p:cNvPr>
          <p:cNvSpPr>
            <a:spLocks noGrp="1"/>
          </p:cNvSpPr>
          <p:nvPr>
            <p:ph idx="1"/>
          </p:nvPr>
        </p:nvSpPr>
        <p:spPr>
          <a:xfrm>
            <a:off x="2354766" y="214809"/>
            <a:ext cx="7482467" cy="5252722"/>
          </a:xfrm>
        </p:spPr>
        <p:txBody>
          <a:bodyPr anchor="ctr">
            <a:normAutofit/>
          </a:bodyPr>
          <a:lstStyle/>
          <a:p>
            <a:pPr marL="0" indent="0" algn="ctr">
              <a:buNone/>
            </a:pPr>
            <a:r>
              <a:rPr lang="en-US" sz="7200" b="1">
                <a:solidFill>
                  <a:schemeClr val="bg1"/>
                </a:solidFill>
                <a:latin typeface="Aptos Serif" panose="02020604070405020304" pitchFamily="18" charset="0"/>
                <a:cs typeface="Aptos Serif" panose="02020604070405020304" pitchFamily="18" charset="0"/>
              </a:rPr>
              <a:t>Thank you for listening </a:t>
            </a:r>
          </a:p>
        </p:txBody>
      </p:sp>
      <p:sp>
        <p:nvSpPr>
          <p:cNvPr id="4" name="מציין מיקום של מספר שקופית 3">
            <a:extLst>
              <a:ext uri="{FF2B5EF4-FFF2-40B4-BE49-F238E27FC236}">
                <a16:creationId xmlns:a16="http://schemas.microsoft.com/office/drawing/2014/main" id="{338E1F00-9162-F903-58F2-83F26C161F1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25</a:t>
            </a:fld>
            <a:endParaRPr lang="en-IL"/>
          </a:p>
        </p:txBody>
      </p:sp>
    </p:spTree>
    <p:extLst>
      <p:ext uri="{BB962C8B-B14F-4D97-AF65-F5344CB8AC3E}">
        <p14:creationId xmlns:p14="http://schemas.microsoft.com/office/powerpoint/2010/main" val="42678961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CC9CADA-5916-E8DC-C45B-EC4A0C02993B}"/>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4D0DC39F-CA28-5B22-345C-D6E07B330D80}"/>
              </a:ext>
            </a:extLst>
          </p:cNvPr>
          <p:cNvSpPr>
            <a:spLocks noGrp="1"/>
          </p:cNvSpPr>
          <p:nvPr>
            <p:ph type="title"/>
          </p:nvPr>
        </p:nvSpPr>
        <p:spPr>
          <a:xfrm>
            <a:off x="2231136" y="964692"/>
            <a:ext cx="7729728" cy="1188720"/>
          </a:xfrm>
        </p:spPr>
        <p:txBody>
          <a:bodyPr>
            <a:normAutofit/>
          </a:bodyPr>
          <a:lstStyle/>
          <a:p>
            <a:pPr rtl="0"/>
            <a:r>
              <a:rPr lang="en-US">
                <a:latin typeface="Aptos Serif" panose="02020604070405020304" pitchFamily="18" charset="0"/>
                <a:cs typeface="Aptos Serif" panose="02020604070405020304" pitchFamily="18" charset="0"/>
              </a:rPr>
              <a:t>Solution</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7C8460A0-6C6C-58C2-7EFC-F0D8E6217E6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3</a:t>
            </a:fld>
            <a:endParaRPr lang="en-IL"/>
          </a:p>
        </p:txBody>
      </p:sp>
      <p:sp>
        <p:nvSpPr>
          <p:cNvPr id="7" name="מציין מיקום תוכן 2">
            <a:extLst>
              <a:ext uri="{FF2B5EF4-FFF2-40B4-BE49-F238E27FC236}">
                <a16:creationId xmlns:a16="http://schemas.microsoft.com/office/drawing/2014/main" id="{9BC85496-D0AE-DB11-8E6B-44CBBA122CFB}"/>
              </a:ext>
            </a:extLst>
          </p:cNvPr>
          <p:cNvSpPr txBox="1">
            <a:spLocks/>
          </p:cNvSpPr>
          <p:nvPr/>
        </p:nvSpPr>
        <p:spPr>
          <a:xfrm>
            <a:off x="960120" y="2484119"/>
            <a:ext cx="10881360" cy="295915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85739" indent="-285739"/>
            <a:r>
              <a:rPr lang="en-US" altLang="en-US" sz="2800" dirty="0">
                <a:latin typeface="Aptos Serif" panose="02020604070405020304" pitchFamily="18" charset="0"/>
                <a:ea typeface="Calibri" panose="020F0502020204030204" pitchFamily="34" charset="0"/>
                <a:cs typeface="Aptos Serif" panose="02020604070405020304" pitchFamily="18" charset="0"/>
              </a:rPr>
              <a:t>Incorporating multiple types of noise to enhance the accuracy of tumor detection.</a:t>
            </a:r>
            <a:endParaRPr lang="he-IL" altLang="en-US" sz="2800" dirty="0">
              <a:latin typeface="Aptos Serif" panose="02020604070405020304" pitchFamily="18" charset="0"/>
              <a:ea typeface="Calibri" panose="020F0502020204030204" pitchFamily="34" charset="0"/>
              <a:cs typeface="Calibri" panose="020F0502020204030204" pitchFamily="34" charset="0"/>
            </a:endParaRPr>
          </a:p>
          <a:p>
            <a:pPr marL="0" indent="0">
              <a:buNone/>
            </a:pPr>
            <a:endParaRPr lang="en-US" sz="2800" dirty="0">
              <a:latin typeface="Aptos Serif" panose="02020604070405020304" pitchFamily="18" charset="0"/>
              <a:ea typeface="Calibri" panose="020F0502020204030204" pitchFamily="34" charset="0"/>
              <a:cs typeface="Aptos Serif" panose="02020604070405020304" pitchFamily="18" charset="0"/>
            </a:endParaRPr>
          </a:p>
          <a:p>
            <a:pPr marL="285739" indent="-285739"/>
            <a:r>
              <a:rPr lang="en-US" sz="2800" dirty="0">
                <a:latin typeface="Aptos Serif" panose="02020604070405020304" pitchFamily="18" charset="0"/>
                <a:ea typeface="Calibri" panose="020F0502020204030204" pitchFamily="34" charset="0"/>
                <a:cs typeface="Aptos Serif" panose="02020604070405020304" pitchFamily="18" charset="0"/>
              </a:rPr>
              <a:t>Exploring multiple noise parameters to determine the optimal ones</a:t>
            </a:r>
          </a:p>
          <a:p>
            <a:pPr marL="0" indent="0">
              <a:buFont typeface="Arial" panose="020B0604020202020204" pitchFamily="34" charset="0"/>
              <a:buNone/>
            </a:pPr>
            <a:endParaRPr lang="en-US">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8" name="Picture 1" descr="תמונה שמכילה צילום מסך, עיגול&#10;&#10;התיאור נוצר באופן אוטומטי">
            <a:extLst>
              <a:ext uri="{FF2B5EF4-FFF2-40B4-BE49-F238E27FC236}">
                <a16:creationId xmlns:a16="http://schemas.microsoft.com/office/drawing/2014/main" id="{1BDA6FE0-27E1-AD07-893F-24630DA941F7}"/>
              </a:ext>
            </a:extLst>
          </p:cNvPr>
          <p:cNvPicPr>
            <a:picLocks noChangeAspect="1"/>
          </p:cNvPicPr>
          <p:nvPr/>
        </p:nvPicPr>
        <p:blipFill>
          <a:blip r:embed="rId3"/>
          <a:stretch>
            <a:fillRect/>
          </a:stretch>
        </p:blipFill>
        <p:spPr>
          <a:xfrm>
            <a:off x="3185082" y="4905301"/>
            <a:ext cx="5559551" cy="1737360"/>
          </a:xfrm>
          <a:prstGeom prst="rect">
            <a:avLst/>
          </a:prstGeom>
        </p:spPr>
      </p:pic>
    </p:spTree>
    <p:extLst>
      <p:ext uri="{BB962C8B-B14F-4D97-AF65-F5344CB8AC3E}">
        <p14:creationId xmlns:p14="http://schemas.microsoft.com/office/powerpoint/2010/main" val="158226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E8D67C-2924-5A20-6532-2251CC8AAF98}"/>
              </a:ext>
            </a:extLst>
          </p:cNvPr>
          <p:cNvSpPr>
            <a:spLocks noGrp="1"/>
          </p:cNvSpPr>
          <p:nvPr>
            <p:ph type="title"/>
          </p:nvPr>
        </p:nvSpPr>
        <p:spPr>
          <a:xfrm>
            <a:off x="542636" y="139701"/>
            <a:ext cx="10515600" cy="977899"/>
          </a:xfrm>
        </p:spPr>
        <p:txBody>
          <a:bodyPr>
            <a:normAutofit/>
          </a:bodyPr>
          <a:lstStyle/>
          <a:p>
            <a:pPr algn="ctr" rtl="0"/>
            <a:r>
              <a:rPr lang="en-US">
                <a:latin typeface="Aptos Serif" panose="02020604070405020304" pitchFamily="18" charset="0"/>
                <a:cs typeface="Aptos Serif" panose="02020604070405020304" pitchFamily="18" charset="0"/>
              </a:rPr>
              <a:t>Medical Images Overview</a:t>
            </a:r>
            <a:endParaRPr lang="en-IL">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8D309FD9-EE40-BE26-8FEF-585A043F7DD6}"/>
              </a:ext>
            </a:extLst>
          </p:cNvPr>
          <p:cNvSpPr>
            <a:spLocks noGrp="1"/>
          </p:cNvSpPr>
          <p:nvPr>
            <p:ph type="sldNum" sz="quarter" idx="12"/>
          </p:nvPr>
        </p:nvSpPr>
        <p:spPr/>
        <p:txBody>
          <a:bodyPr/>
          <a:lstStyle/>
          <a:p>
            <a:fld id="{4F1A4906-F6B6-460D-8B9B-6AEDD27EBA90}" type="slidenum">
              <a:rPr lang="en-IL" smtClean="0"/>
              <a:t>4</a:t>
            </a:fld>
            <a:endParaRPr lang="en-IL"/>
          </a:p>
        </p:txBody>
      </p:sp>
      <p:pic>
        <p:nvPicPr>
          <p:cNvPr id="6" name="תמונה 5">
            <a:extLst>
              <a:ext uri="{FF2B5EF4-FFF2-40B4-BE49-F238E27FC236}">
                <a16:creationId xmlns:a16="http://schemas.microsoft.com/office/drawing/2014/main" id="{79109AC1-4845-AAA1-7492-38BA1FAB5AAE}"/>
              </a:ext>
            </a:extLst>
          </p:cNvPr>
          <p:cNvPicPr>
            <a:picLocks noChangeAspect="1"/>
          </p:cNvPicPr>
          <p:nvPr/>
        </p:nvPicPr>
        <p:blipFill>
          <a:blip r:embed="rId3"/>
          <a:stretch>
            <a:fillRect/>
          </a:stretch>
        </p:blipFill>
        <p:spPr>
          <a:xfrm>
            <a:off x="8219136" y="4210050"/>
            <a:ext cx="3561384" cy="1850951"/>
          </a:xfrm>
          <a:prstGeom prst="rect">
            <a:avLst/>
          </a:prstGeom>
        </p:spPr>
      </p:pic>
      <p:sp>
        <p:nvSpPr>
          <p:cNvPr id="8" name="מציין מיקום תוכן 7">
            <a:extLst>
              <a:ext uri="{FF2B5EF4-FFF2-40B4-BE49-F238E27FC236}">
                <a16:creationId xmlns:a16="http://schemas.microsoft.com/office/drawing/2014/main" id="{C4A77478-F349-AE18-4E49-8681E901746D}"/>
              </a:ext>
            </a:extLst>
          </p:cNvPr>
          <p:cNvSpPr>
            <a:spLocks noGrp="1"/>
          </p:cNvSpPr>
          <p:nvPr>
            <p:ph idx="1"/>
          </p:nvPr>
        </p:nvSpPr>
        <p:spPr>
          <a:xfrm>
            <a:off x="859536" y="1571617"/>
            <a:ext cx="8421624" cy="3914783"/>
          </a:xfrm>
        </p:spPr>
        <p:txBody>
          <a:bodyPr>
            <a:normAutofit lnSpcReduction="10000"/>
          </a:bodyPr>
          <a:lstStyle/>
          <a:p>
            <a:pPr marL="0" indent="0">
              <a:buNone/>
            </a:pPr>
            <a:r>
              <a:rPr lang="en-US" b="1" dirty="0">
                <a:latin typeface="Aptos Serif" panose="02020604070405020304" pitchFamily="18" charset="0"/>
                <a:cs typeface="Aptos Serif" panose="02020604070405020304" pitchFamily="18" charset="0"/>
              </a:rPr>
              <a:t>MRI Characteristics:</a:t>
            </a:r>
          </a:p>
          <a:p>
            <a:r>
              <a:rPr lang="en-US" dirty="0">
                <a:latin typeface="Aptos Serif" panose="02020604070405020304" pitchFamily="18" charset="0"/>
                <a:cs typeface="Aptos Serif" panose="02020604070405020304" pitchFamily="18" charset="0"/>
              </a:rPr>
              <a:t>3D structure, grayscale, and varied modalities.</a:t>
            </a:r>
          </a:p>
          <a:p>
            <a:pPr marL="0" indent="0">
              <a:buNone/>
            </a:pPr>
            <a:r>
              <a:rPr lang="en-US" b="1" dirty="0">
                <a:latin typeface="Aptos Serif" panose="02020604070405020304" pitchFamily="18" charset="0"/>
                <a:cs typeface="Aptos Serif" panose="02020604070405020304" pitchFamily="18" charset="0"/>
              </a:rPr>
              <a:t>Challenges</a:t>
            </a:r>
            <a:r>
              <a:rPr lang="en-US" dirty="0">
                <a:latin typeface="Aptos Serif" panose="02020604070405020304" pitchFamily="18" charset="0"/>
                <a:cs typeface="Aptos Serif" panose="02020604070405020304" pitchFamily="18" charset="0"/>
              </a:rPr>
              <a:t>:</a:t>
            </a:r>
          </a:p>
          <a:p>
            <a:r>
              <a:rPr lang="en-US" dirty="0">
                <a:latin typeface="Aptos Serif" panose="02020604070405020304" pitchFamily="18" charset="0"/>
                <a:cs typeface="Aptos Serif" panose="02020604070405020304" pitchFamily="18" charset="0"/>
              </a:rPr>
              <a:t>Class Imbalance: Sparse pathological findings compared to healthy tissue.</a:t>
            </a:r>
          </a:p>
          <a:p>
            <a:r>
              <a:rPr lang="en-US" dirty="0">
                <a:latin typeface="Aptos Serif" panose="02020604070405020304" pitchFamily="18" charset="0"/>
                <a:cs typeface="Aptos Serif" panose="02020604070405020304" pitchFamily="18" charset="0"/>
              </a:rPr>
              <a:t>Noise and Artifacts</a:t>
            </a:r>
          </a:p>
          <a:p>
            <a:pPr marL="0" indent="0">
              <a:buNone/>
            </a:pPr>
            <a:endParaRPr lang="en-US" dirty="0">
              <a:latin typeface="Aptos Serif" panose="02020604070405020304" pitchFamily="18" charset="0"/>
              <a:cs typeface="Aptos Serif" panose="02020604070405020304" pitchFamily="18" charset="0"/>
            </a:endParaRPr>
          </a:p>
          <a:p>
            <a:pPr marL="0" indent="0">
              <a:buNone/>
            </a:pPr>
            <a:r>
              <a:rPr lang="en-US" b="1" dirty="0">
                <a:latin typeface="Aptos Serif" panose="02020604070405020304" pitchFamily="18" charset="0"/>
                <a:cs typeface="Aptos Serif" panose="02020604070405020304" pitchFamily="18" charset="0"/>
              </a:rPr>
              <a:t>The transition to MRI datasets: </a:t>
            </a:r>
            <a:endParaRPr lang="en-US" dirty="0">
              <a:latin typeface="Aptos Serif" panose="02020604070405020304" pitchFamily="18" charset="0"/>
              <a:cs typeface="Aptos Serif" panose="02020604070405020304" pitchFamily="18" charset="0"/>
            </a:endParaRPr>
          </a:p>
          <a:p>
            <a:r>
              <a:rPr lang="en-US" dirty="0">
                <a:latin typeface="Aptos Serif" panose="02020604070405020304" pitchFamily="18" charset="0"/>
                <a:cs typeface="Aptos Serif" panose="02020604070405020304" pitchFamily="18" charset="0"/>
              </a:rPr>
              <a:t>Segmentation: Identifying key regions like abnormalities or tissues.  </a:t>
            </a:r>
          </a:p>
          <a:p>
            <a:r>
              <a:rPr lang="en-US" dirty="0">
                <a:latin typeface="Aptos Serif" panose="02020604070405020304" pitchFamily="18" charset="0"/>
                <a:cs typeface="Aptos Serif" panose="02020604070405020304" pitchFamily="18" charset="0"/>
              </a:rPr>
              <a:t>Preprocessing: Reducing artifacts, and standardizing resolution.  </a:t>
            </a:r>
          </a:p>
          <a:p>
            <a:r>
              <a:rPr lang="en-US" dirty="0">
                <a:latin typeface="Aptos Serif" panose="02020604070405020304" pitchFamily="18" charset="0"/>
                <a:cs typeface="Aptos Serif" panose="02020604070405020304" pitchFamily="18" charset="0"/>
              </a:rPr>
              <a:t>Leveraging spatial relationships for better analysis. </a:t>
            </a:r>
          </a:p>
        </p:txBody>
      </p:sp>
    </p:spTree>
    <p:extLst>
      <p:ext uri="{BB962C8B-B14F-4D97-AF65-F5344CB8AC3E}">
        <p14:creationId xmlns:p14="http://schemas.microsoft.com/office/powerpoint/2010/main" val="1381012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F2B67FA-33C3-91CC-2C27-FDC3B5C57FB4}"/>
              </a:ext>
            </a:extLst>
          </p:cNvPr>
          <p:cNvSpPr>
            <a:spLocks noGrp="1"/>
          </p:cNvSpPr>
          <p:nvPr>
            <p:ph type="title"/>
          </p:nvPr>
        </p:nvSpPr>
        <p:spPr/>
        <p:txBody>
          <a:bodyPr/>
          <a:lstStyle/>
          <a:p>
            <a:pPr algn="ctr" rtl="0"/>
            <a:r>
              <a:rPr lang="en-US">
                <a:latin typeface="Aptos Serif" panose="02020604070405020304" pitchFamily="18" charset="0"/>
                <a:cs typeface="Aptos Serif" panose="02020604070405020304" pitchFamily="18" charset="0"/>
              </a:rPr>
              <a:t>What is Camouflage ?</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6A7ADD0C-F64E-C5BE-499D-0E6804812713}"/>
              </a:ext>
            </a:extLst>
          </p:cNvPr>
          <p:cNvSpPr>
            <a:spLocks noGrp="1"/>
          </p:cNvSpPr>
          <p:nvPr>
            <p:ph idx="1"/>
          </p:nvPr>
        </p:nvSpPr>
        <p:spPr/>
        <p:txBody>
          <a:bodyPr>
            <a:normAutofit fontScale="85000" lnSpcReduction="10000"/>
          </a:bodyPr>
          <a:lstStyle/>
          <a:p>
            <a:pPr algn="l" rtl="0"/>
            <a:r>
              <a:rPr lang="en-US" sz="2400">
                <a:latin typeface="Aptos Serif" panose="02020604070405020304" pitchFamily="18" charset="0"/>
                <a:cs typeface="Aptos Serif" panose="02020604070405020304" pitchFamily="18" charset="0"/>
              </a:rPr>
              <a:t>Camouflage is the phenomenon where an object naturally blends into its environment, making it less noticeable to observers.</a:t>
            </a:r>
          </a:p>
          <a:p>
            <a:pPr marL="0" indent="0" algn="l" rtl="0">
              <a:buNone/>
            </a:pPr>
            <a:endParaRPr lang="en-US" sz="2400">
              <a:latin typeface="Aptos Serif" panose="02020604070405020304" pitchFamily="18" charset="0"/>
              <a:cs typeface="Aptos Serif" panose="02020604070405020304" pitchFamily="18" charset="0"/>
            </a:endParaRPr>
          </a:p>
          <a:p>
            <a:pPr algn="l" rtl="0"/>
            <a:r>
              <a:rPr lang="en-US" sz="2400">
                <a:latin typeface="Aptos Serif" panose="02020604070405020304" pitchFamily="18" charset="0"/>
                <a:cs typeface="Aptos Serif" panose="02020604070405020304" pitchFamily="18" charset="0"/>
              </a:rPr>
              <a:t>Camouflaged object detection is challenging due to the high visual similarity between the object and the background.</a:t>
            </a:r>
            <a:br>
              <a:rPr lang="en-US" sz="2400">
                <a:latin typeface="Aptos Serif" panose="02020604070405020304" pitchFamily="18" charset="0"/>
                <a:cs typeface="Aptos Serif" panose="02020604070405020304" pitchFamily="18" charset="0"/>
              </a:rPr>
            </a:br>
            <a:endParaRPr lang="en-US" sz="2400">
              <a:latin typeface="Aptos Serif" panose="02020604070405020304" pitchFamily="18" charset="0"/>
              <a:cs typeface="Aptos Serif" panose="02020604070405020304" pitchFamily="18" charset="0"/>
            </a:endParaRPr>
          </a:p>
          <a:p>
            <a:pPr algn="l" rtl="0"/>
            <a:r>
              <a:rPr lang="en-US" sz="2400">
                <a:latin typeface="Aptos Serif" panose="02020604070405020304" pitchFamily="18" charset="0"/>
                <a:cs typeface="Aptos Serif" panose="02020604070405020304" pitchFamily="18" charset="0"/>
              </a:rPr>
              <a:t>The problem is crucial in various fields like military, medical imaging, and wildlife monitoring.</a:t>
            </a:r>
            <a:endParaRPr lang="en-IL" sz="2400">
              <a:latin typeface="Aptos Serif" panose="02020604070405020304" pitchFamily="18" charset="0"/>
              <a:cs typeface="Aptos Serif" panose="02020604070405020304" pitchFamily="18" charset="0"/>
            </a:endParaRPr>
          </a:p>
        </p:txBody>
      </p:sp>
      <p:sp>
        <p:nvSpPr>
          <p:cNvPr id="4" name="מציין מיקום של מספר שקופית 3">
            <a:extLst>
              <a:ext uri="{FF2B5EF4-FFF2-40B4-BE49-F238E27FC236}">
                <a16:creationId xmlns:a16="http://schemas.microsoft.com/office/drawing/2014/main" id="{7AF5390F-1056-054E-52CB-88351C372274}"/>
              </a:ext>
            </a:extLst>
          </p:cNvPr>
          <p:cNvSpPr>
            <a:spLocks noGrp="1"/>
          </p:cNvSpPr>
          <p:nvPr>
            <p:ph type="sldNum" sz="quarter" idx="12"/>
          </p:nvPr>
        </p:nvSpPr>
        <p:spPr/>
        <p:txBody>
          <a:bodyPr/>
          <a:lstStyle/>
          <a:p>
            <a:fld id="{4F1A4906-F6B6-460D-8B9B-6AEDD27EBA90}" type="slidenum">
              <a:rPr lang="en-IL" smtClean="0"/>
              <a:t>5</a:t>
            </a:fld>
            <a:endParaRPr lang="en-IL"/>
          </a:p>
        </p:txBody>
      </p:sp>
    </p:spTree>
    <p:extLst>
      <p:ext uri="{BB962C8B-B14F-4D97-AF65-F5344CB8AC3E}">
        <p14:creationId xmlns:p14="http://schemas.microsoft.com/office/powerpoint/2010/main" val="9578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3AB34-2A3B-4A41-A6B0-EB979AD3F468}"/>
              </a:ext>
            </a:extLst>
          </p:cNvPr>
          <p:cNvSpPr>
            <a:spLocks noGrp="1"/>
          </p:cNvSpPr>
          <p:nvPr>
            <p:ph type="title"/>
          </p:nvPr>
        </p:nvSpPr>
        <p:spPr>
          <a:xfrm>
            <a:off x="829781" y="2708804"/>
            <a:ext cx="3698803" cy="1440394"/>
          </a:xfrm>
          <a:noFill/>
          <a:ln>
            <a:solidFill>
              <a:schemeClr val="tx1"/>
            </a:solidFill>
          </a:ln>
        </p:spPr>
        <p:txBody>
          <a:bodyPr>
            <a:normAutofit/>
          </a:bodyPr>
          <a:lstStyle/>
          <a:p>
            <a:pPr rtl="0"/>
            <a:r>
              <a:rPr lang="en-US" sz="2400">
                <a:solidFill>
                  <a:schemeClr val="tx1"/>
                </a:solidFill>
                <a:latin typeface="Aptos Serif" panose="02020604070405020304" pitchFamily="18" charset="0"/>
                <a:cs typeface="Aptos Serif" panose="02020604070405020304" pitchFamily="18" charset="0"/>
              </a:rPr>
              <a:t>Introduction to diffCOD Framework</a:t>
            </a:r>
            <a:endParaRPr lang="en-IL" sz="2400">
              <a:solidFill>
                <a:schemeClr val="tx1"/>
              </a:solidFill>
              <a:latin typeface="Aptos Serif" panose="02020604070405020304" pitchFamily="18" charset="0"/>
              <a:cs typeface="Aptos Serif" panose="02020604070405020304" pitchFamily="18" charset="0"/>
            </a:endParaRPr>
          </a:p>
        </p:txBody>
      </p:sp>
      <p:sp>
        <p:nvSpPr>
          <p:cNvPr id="9" name="Rectangle 8">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22EDA179-9C4F-7653-E7EE-BFB6868D64BB}"/>
              </a:ext>
            </a:extLst>
          </p:cNvPr>
          <p:cNvSpPr>
            <a:spLocks noGrp="1"/>
          </p:cNvSpPr>
          <p:nvPr>
            <p:ph idx="1"/>
          </p:nvPr>
        </p:nvSpPr>
        <p:spPr>
          <a:xfrm>
            <a:off x="6049182" y="802638"/>
            <a:ext cx="5408696" cy="5252722"/>
          </a:xfrm>
        </p:spPr>
        <p:txBody>
          <a:bodyPr anchor="ctr">
            <a:normAutofit/>
          </a:bodyPr>
          <a:lstStyle/>
          <a:p>
            <a:pPr rtl="0"/>
            <a:r>
              <a:rPr lang="en-US" sz="2400">
                <a:solidFill>
                  <a:schemeClr val="bg1"/>
                </a:solidFill>
                <a:latin typeface="Aptos Serif" panose="02020604070405020304" pitchFamily="18" charset="0"/>
                <a:cs typeface="Aptos Serif" panose="02020604070405020304" pitchFamily="18" charset="0"/>
              </a:rPr>
              <a:t>Diffusion Models: Approach COD (Camouflaged Object Detection) as a denoising process</a:t>
            </a:r>
          </a:p>
          <a:p>
            <a:pPr rtl="0"/>
            <a:endParaRPr lang="en-US" sz="2400">
              <a:solidFill>
                <a:schemeClr val="bg1"/>
              </a:solidFill>
              <a:latin typeface="Aptos Serif" panose="02020604070405020304" pitchFamily="18" charset="0"/>
              <a:cs typeface="Aptos Serif" panose="02020604070405020304" pitchFamily="18" charset="0"/>
            </a:endParaRPr>
          </a:p>
          <a:p>
            <a:pPr rtl="0"/>
            <a:r>
              <a:rPr lang="en-US" sz="2400">
                <a:solidFill>
                  <a:schemeClr val="bg1"/>
                </a:solidFill>
                <a:latin typeface="Aptos Serif" panose="02020604070405020304" pitchFamily="18" charset="0"/>
                <a:cs typeface="Aptos Serif" panose="02020604070405020304" pitchFamily="18" charset="0"/>
              </a:rPr>
              <a:t>Training Process: The model learns to recognize objects within noised images using the reverse diffusion process</a:t>
            </a:r>
          </a:p>
          <a:p>
            <a:pPr marL="0" indent="0" rtl="0">
              <a:buNone/>
            </a:pPr>
            <a:endParaRPr lang="en-US" sz="2400">
              <a:solidFill>
                <a:schemeClr val="bg1"/>
              </a:solidFill>
              <a:latin typeface="Aptos Serif" panose="02020604070405020304" pitchFamily="18" charset="0"/>
              <a:cs typeface="Aptos Serif" panose="02020604070405020304" pitchFamily="18" charset="0"/>
            </a:endParaRPr>
          </a:p>
          <a:p>
            <a:pPr rtl="0"/>
            <a:r>
              <a:rPr lang="en-US" sz="2400">
                <a:solidFill>
                  <a:schemeClr val="bg1"/>
                </a:solidFill>
                <a:latin typeface="Aptos Serif" panose="02020604070405020304" pitchFamily="18" charset="0"/>
                <a:cs typeface="Aptos Serif" panose="02020604070405020304" pitchFamily="18" charset="0"/>
              </a:rPr>
              <a:t>Key Component: Injection Attention Module (IAM) enhances the denoising capability</a:t>
            </a:r>
          </a:p>
          <a:p>
            <a:pPr rtl="0"/>
            <a:endParaRPr lang="en-IL">
              <a:solidFill>
                <a:schemeClr val="bg1"/>
              </a:solidFill>
            </a:endParaRPr>
          </a:p>
        </p:txBody>
      </p:sp>
      <p:sp>
        <p:nvSpPr>
          <p:cNvPr id="4" name="מציין מיקום של מספר שקופית 3">
            <a:extLst>
              <a:ext uri="{FF2B5EF4-FFF2-40B4-BE49-F238E27FC236}">
                <a16:creationId xmlns:a16="http://schemas.microsoft.com/office/drawing/2014/main" id="{5D3E3C2F-4944-318D-296C-DA3AB93ECEA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4F1A4906-F6B6-460D-8B9B-6AEDD27EBA90}" type="slidenum">
              <a:rPr lang="en-IL" smtClean="0"/>
              <a:pPr>
                <a:lnSpc>
                  <a:spcPct val="90000"/>
                </a:lnSpc>
                <a:spcAft>
                  <a:spcPts val="600"/>
                </a:spcAft>
              </a:pPr>
              <a:t>6</a:t>
            </a:fld>
            <a:endParaRPr lang="en-IL"/>
          </a:p>
        </p:txBody>
      </p:sp>
    </p:spTree>
    <p:extLst>
      <p:ext uri="{BB962C8B-B14F-4D97-AF65-F5344CB8AC3E}">
        <p14:creationId xmlns:p14="http://schemas.microsoft.com/office/powerpoint/2010/main" val="224621397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0F9670-49DD-CE7B-3F88-6C88D79206F1}"/>
              </a:ext>
            </a:extLst>
          </p:cNvPr>
          <p:cNvSpPr>
            <a:spLocks noGrp="1"/>
          </p:cNvSpPr>
          <p:nvPr>
            <p:ph type="title"/>
          </p:nvPr>
        </p:nvSpPr>
        <p:spPr>
          <a:xfrm>
            <a:off x="838200" y="365125"/>
            <a:ext cx="10515600" cy="857885"/>
          </a:xfrm>
        </p:spPr>
        <p:txBody>
          <a:bodyPr/>
          <a:lstStyle/>
          <a:p>
            <a:pPr algn="ctr" rtl="0"/>
            <a:r>
              <a:rPr lang="en-US">
                <a:latin typeface="Aptos Serif" panose="02020604070405020304" pitchFamily="18" charset="0"/>
                <a:cs typeface="Aptos Serif" panose="02020604070405020304" pitchFamily="18" charset="0"/>
              </a:rPr>
              <a:t>Forward DIFFUSION process</a:t>
            </a:r>
            <a:endParaRPr lang="en-IL">
              <a:latin typeface="Aptos Serif" panose="02020604070405020304" pitchFamily="18" charset="0"/>
              <a:cs typeface="Aptos Serif" panose="02020604070405020304" pitchFamily="18" charset="0"/>
            </a:endParaRPr>
          </a:p>
        </p:txBody>
      </p:sp>
      <p:sp>
        <p:nvSpPr>
          <p:cNvPr id="3" name="מציין מיקום של מספר שקופית 2">
            <a:extLst>
              <a:ext uri="{FF2B5EF4-FFF2-40B4-BE49-F238E27FC236}">
                <a16:creationId xmlns:a16="http://schemas.microsoft.com/office/drawing/2014/main" id="{9A706AF6-074D-E800-75AA-5FC8DDE3CC0A}"/>
              </a:ext>
            </a:extLst>
          </p:cNvPr>
          <p:cNvSpPr>
            <a:spLocks noGrp="1"/>
          </p:cNvSpPr>
          <p:nvPr>
            <p:ph type="sldNum" sz="quarter" idx="12"/>
          </p:nvPr>
        </p:nvSpPr>
        <p:spPr/>
        <p:txBody>
          <a:bodyPr/>
          <a:lstStyle/>
          <a:p>
            <a:fld id="{4F1A4906-F6B6-460D-8B9B-6AEDD27EBA90}" type="slidenum">
              <a:rPr lang="en-IL" smtClean="0"/>
              <a:t>7</a:t>
            </a:fld>
            <a:endParaRPr lang="en-IL"/>
          </a:p>
        </p:txBody>
      </p:sp>
      <p:pic>
        <p:nvPicPr>
          <p:cNvPr id="5" name="תמונה 4" descr="תמונה שמכילה צילום מסך, תרשים&#10;&#10;התיאור נוצר באופן אוטומטי">
            <a:extLst>
              <a:ext uri="{FF2B5EF4-FFF2-40B4-BE49-F238E27FC236}">
                <a16:creationId xmlns:a16="http://schemas.microsoft.com/office/drawing/2014/main" id="{916B2472-A67F-0EBE-9FFB-1BB85F61C7CB}"/>
              </a:ext>
            </a:extLst>
          </p:cNvPr>
          <p:cNvPicPr>
            <a:picLocks noChangeAspect="1"/>
          </p:cNvPicPr>
          <p:nvPr/>
        </p:nvPicPr>
        <p:blipFill>
          <a:blip r:embed="rId3"/>
          <a:stretch>
            <a:fillRect/>
          </a:stretch>
        </p:blipFill>
        <p:spPr>
          <a:xfrm>
            <a:off x="2824024" y="4981427"/>
            <a:ext cx="6347514" cy="1273133"/>
          </a:xfrm>
          <a:prstGeom prst="rect">
            <a:avLst/>
          </a:prstGeom>
        </p:spPr>
      </p:pic>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029177F5-FCF6-C19A-D459-35F66CD32EDA}"/>
                  </a:ext>
                </a:extLst>
              </p:cNvPr>
              <p:cNvSpPr txBox="1"/>
              <p:nvPr/>
            </p:nvSpPr>
            <p:spPr>
              <a:xfrm>
                <a:off x="1093320" y="1463789"/>
                <a:ext cx="8915679" cy="3276859"/>
              </a:xfrm>
              <a:prstGeom prst="rect">
                <a:avLst/>
              </a:prstGeom>
              <a:noFill/>
            </p:spPr>
            <p:txBody>
              <a:bodyPr wrap="square" rtlCol="0">
                <a:spAutoFit/>
              </a:bodyPr>
              <a:lstStyle/>
              <a:p>
                <a:pPr marL="285750" indent="-285750" algn="l" rtl="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Noise Addition</a:t>
                </a:r>
                <a:r>
                  <a:rPr lang="en-US">
                    <a:latin typeface="Aptos Serif" panose="02020604070405020304" pitchFamily="18" charset="0"/>
                    <a:ea typeface="Calibri" panose="020F0502020204030204" pitchFamily="34" charset="0"/>
                    <a:cs typeface="Aptos Serif" panose="02020604070405020304" pitchFamily="18" charset="0"/>
                  </a:rPr>
                  <a:t>: Gradually add noise (e.g., Gaussian, salt-and-pepper) to an image, step by step, making it progressively noisier.</a:t>
                </a:r>
                <a:br>
                  <a:rPr lang="en-US">
                    <a:latin typeface="Aptos Serif" panose="02020604070405020304" pitchFamily="18" charset="0"/>
                    <a:ea typeface="Calibri" panose="020F0502020204030204" pitchFamily="34" charset="0"/>
                    <a:cs typeface="Aptos Serif" panose="02020604070405020304" pitchFamily="18" charset="0"/>
                  </a:rPr>
                </a:br>
                <a:endParaRPr lang="en-US">
                  <a:latin typeface="Aptos Serif" panose="02020604070405020304" pitchFamily="18" charset="0"/>
                  <a:ea typeface="Calibri" panose="020F0502020204030204" pitchFamily="34" charset="0"/>
                  <a:cs typeface="Aptos Serif" panose="02020604070405020304" pitchFamily="18" charset="0"/>
                </a:endParaRPr>
              </a:p>
              <a:p>
                <a:pPr marL="285750" indent="-28575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Probabilistic Transiting</a:t>
                </a:r>
                <a:r>
                  <a:rPr lang="en-US">
                    <a:latin typeface="Aptos Serif" panose="02020604070405020304" pitchFamily="18" charset="0"/>
                    <a:ea typeface="Calibri" panose="020F0502020204030204" pitchFamily="34" charset="0"/>
                    <a:cs typeface="Aptos Serif" panose="02020604070405020304" pitchFamily="18" charset="0"/>
                  </a:rPr>
                  <a:t>: Model each step as a probabilistic transition with the noisy image at each time step</a:t>
                </a:r>
                <a14:m>
                  <m:oMath xmlns:m="http://schemas.openxmlformats.org/officeDocument/2006/math">
                    <m:r>
                      <a:rPr lang="en-US">
                        <a:latin typeface="Cambria Math" panose="02040503050406030204" pitchFamily="18" charset="0"/>
                        <a:ea typeface="Calibri" panose="020F0502020204030204" pitchFamily="34" charset="0"/>
                        <a:cs typeface="Aptos Serif" panose="02020604070405020304" pitchFamily="18" charset="0"/>
                      </a:rPr>
                      <m:t> </m:t>
                    </m:r>
                    <m:sSub>
                      <m:sSubPr>
                        <m:ctrlPr>
                          <a:rPr lang="en-IL" i="1">
                            <a:latin typeface="Cambria Math" panose="02040503050406030204" pitchFamily="18" charset="0"/>
                            <a:ea typeface="Calibri" panose="020F0502020204030204" pitchFamily="34" charset="0"/>
                            <a:cs typeface="Aptos Serif" panose="02020604070405020304" pitchFamily="18" charset="0"/>
                          </a:rPr>
                        </m:ctrlPr>
                      </m:sSubPr>
                      <m:e>
                        <m:r>
                          <a:rPr lang="en-US">
                            <a:latin typeface="Cambria Math" panose="02040503050406030204" pitchFamily="18" charset="0"/>
                            <a:ea typeface="Calibri" panose="020F0502020204030204" pitchFamily="34" charset="0"/>
                            <a:cs typeface="Aptos Serif" panose="02020604070405020304" pitchFamily="18" charset="0"/>
                          </a:rPr>
                          <m:t>𝑥</m:t>
                        </m:r>
                      </m:e>
                      <m:sub>
                        <m:r>
                          <a:rPr lang="en-US">
                            <a:latin typeface="Cambria Math" panose="02040503050406030204" pitchFamily="18" charset="0"/>
                            <a:ea typeface="Calibri" panose="020F0502020204030204" pitchFamily="34" charset="0"/>
                            <a:cs typeface="Aptos Serif" panose="02020604070405020304" pitchFamily="18" charset="0"/>
                          </a:rPr>
                          <m:t>𝑡</m:t>
                        </m:r>
                      </m:sub>
                    </m:sSub>
                  </m:oMath>
                </a14:m>
                <a:r>
                  <a:rPr lang="en-US">
                    <a:latin typeface="Aptos Serif" panose="02020604070405020304" pitchFamily="18" charset="0"/>
                    <a:ea typeface="Calibri" panose="020F0502020204030204" pitchFamily="34" charset="0"/>
                    <a:cs typeface="Aptos Serif" panose="02020604070405020304" pitchFamily="18" charset="0"/>
                  </a:rPr>
                  <a:t>​ conditioned on the previous step</a:t>
                </a:r>
                <a14:m>
                  <m:oMath xmlns:m="http://schemas.openxmlformats.org/officeDocument/2006/math">
                    <m:r>
                      <a:rPr lang="en-US">
                        <a:latin typeface="Cambria Math" panose="02040503050406030204" pitchFamily="18" charset="0"/>
                        <a:ea typeface="Calibri" panose="020F0502020204030204" pitchFamily="34" charset="0"/>
                        <a:cs typeface="Aptos Serif" panose="02020604070405020304" pitchFamily="18" charset="0"/>
                      </a:rPr>
                      <m:t> </m:t>
                    </m:r>
                    <m:sSub>
                      <m:sSubPr>
                        <m:ctrlPr>
                          <a:rPr lang="en-IL" i="1">
                            <a:latin typeface="Cambria Math" panose="02040503050406030204" pitchFamily="18" charset="0"/>
                            <a:ea typeface="Calibri" panose="020F0502020204030204" pitchFamily="34" charset="0"/>
                            <a:cs typeface="Aptos Serif" panose="02020604070405020304" pitchFamily="18" charset="0"/>
                          </a:rPr>
                        </m:ctrlPr>
                      </m:sSubPr>
                      <m:e>
                        <m:r>
                          <a:rPr lang="en-US">
                            <a:latin typeface="Cambria Math" panose="02040503050406030204" pitchFamily="18" charset="0"/>
                            <a:ea typeface="Calibri" panose="020F0502020204030204" pitchFamily="34" charset="0"/>
                            <a:cs typeface="Aptos Serif" panose="02020604070405020304" pitchFamily="18" charset="0"/>
                          </a:rPr>
                          <m:t>𝑥</m:t>
                        </m:r>
                      </m:e>
                      <m:sub>
                        <m:r>
                          <a:rPr lang="en-US">
                            <a:latin typeface="Cambria Math" panose="02040503050406030204" pitchFamily="18" charset="0"/>
                            <a:ea typeface="Calibri" panose="020F0502020204030204" pitchFamily="34" charset="0"/>
                            <a:cs typeface="Aptos Serif" panose="02020604070405020304" pitchFamily="18" charset="0"/>
                          </a:rPr>
                          <m:t>𝑡</m:t>
                        </m:r>
                        <m:r>
                          <a:rPr lang="en-US">
                            <a:latin typeface="Cambria Math" panose="02040503050406030204" pitchFamily="18" charset="0"/>
                            <a:ea typeface="Calibri" panose="020F0502020204030204" pitchFamily="34" charset="0"/>
                            <a:cs typeface="Aptos Serif" panose="02020604070405020304" pitchFamily="18" charset="0"/>
                          </a:rPr>
                          <m:t>−</m:t>
                        </m:r>
                        <m:r>
                          <a:rPr lang="en-US">
                            <a:latin typeface="Cambria Math" panose="02040503050406030204" pitchFamily="18" charset="0"/>
                            <a:ea typeface="Calibri" panose="020F0502020204030204" pitchFamily="34" charset="0"/>
                            <a:cs typeface="Aptos Serif" panose="02020604070405020304" pitchFamily="18" charset="0"/>
                          </a:rPr>
                          <m:t>1</m:t>
                        </m:r>
                      </m:sub>
                    </m:sSub>
                  </m:oMath>
                </a14:m>
                <a:r>
                  <a:rPr lang="en-US">
                    <a:latin typeface="Aptos Serif" panose="02020604070405020304" pitchFamily="18" charset="0"/>
                    <a:ea typeface="Calibri" panose="020F0502020204030204" pitchFamily="34" charset="0"/>
                    <a:cs typeface="Aptos Serif" panose="02020604070405020304" pitchFamily="18" charset="0"/>
                  </a:rPr>
                  <a:t>​, for gaussian and salt-and-pepper noise: </a:t>
                </a:r>
                <a:br>
                  <a:rPr lang="en-US">
                    <a:latin typeface="Aptos Serif" panose="02020604070405020304" pitchFamily="18" charset="0"/>
                    <a:ea typeface="Calibri" panose="020F0502020204030204" pitchFamily="34" charset="0"/>
                    <a:cs typeface="Aptos Serif" panose="02020604070405020304" pitchFamily="18" charset="0"/>
                  </a:rPr>
                </a:br>
                <a:br>
                  <a:rPr lang="en-US">
                    <a:latin typeface="Aptos Serif" panose="02020604070405020304" pitchFamily="18" charset="0"/>
                    <a:cs typeface="Aptos Serif" panose="02020604070405020304" pitchFamily="18" charset="0"/>
                  </a:rPr>
                </a:br>
                <a:r>
                  <a:rPr lang="en-US">
                    <a:latin typeface="Aptos Serif" panose="02020604070405020304" pitchFamily="18" charset="0"/>
                    <a:cs typeface="Aptos Serif" panose="02020604070405020304" pitchFamily="18" charset="0"/>
                  </a:rPr>
                  <a:t>	</a:t>
                </a:r>
                <a14:m>
                  <m:oMath xmlns:m="http://schemas.openxmlformats.org/officeDocument/2006/math">
                    <m:r>
                      <m:rPr>
                        <m:sty m:val="p"/>
                      </m:rPr>
                      <a:rPr lang="en-US" smtClean="0">
                        <a:latin typeface="Cambria Math" panose="02040503050406030204" pitchFamily="18" charset="0"/>
                      </a:rPr>
                      <m:t>q</m:t>
                    </m:r>
                    <m:d>
                      <m:dPr>
                        <m:sepChr m:val="∣"/>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e>
                    </m:d>
                    <m:r>
                      <a:rPr lang="en-US">
                        <a:latin typeface="Cambria Math" panose="02040503050406030204" pitchFamily="18" charset="0"/>
                      </a:rPr>
                      <m:t>=  </m:t>
                    </m:r>
                    <m:r>
                      <a:rPr lang="en-US" i="1">
                        <a:latin typeface="Cambria Math" panose="02040503050406030204" pitchFamily="18" charset="0"/>
                      </a:rPr>
                      <m:t>𝑁</m:t>
                    </m:r>
                    <m:d>
                      <m:dPr>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a:latin typeface="Cambria Math" panose="02040503050406030204" pitchFamily="18" charset="0"/>
                          </a:rPr>
                          <m:t>, </m:t>
                        </m:r>
                        <m:rad>
                          <m:radPr>
                            <m:degHide m:val="on"/>
                            <m:ctrlPr>
                              <a:rPr lang="en-IL" i="1">
                                <a:latin typeface="Cambria Math" panose="02040503050406030204" pitchFamily="18" charset="0"/>
                              </a:rPr>
                            </m:ctrlPr>
                          </m:radPr>
                          <m:deg/>
                          <m:e>
                            <m:r>
                              <a:rPr lang="en-US">
                                <a:latin typeface="Cambria Math" panose="02040503050406030204" pitchFamily="18" charset="0"/>
                              </a:rPr>
                              <m:t>1</m:t>
                            </m:r>
                            <m:r>
                              <a:rPr lang="en-US" i="1">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e>
                        </m:rad>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a:latin typeface="Cambria Math" panose="02040503050406030204" pitchFamily="18" charset="0"/>
                          </a:rPr>
                          <m:t> ,</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r>
                          <a:rPr lang="en-US" i="1">
                            <a:latin typeface="Cambria Math" panose="02040503050406030204" pitchFamily="18" charset="0"/>
                          </a:rPr>
                          <m:t>𝐼</m:t>
                        </m:r>
                      </m:e>
                    </m:d>
                  </m:oMath>
                </a14:m>
                <a:r>
                  <a:rPr lang="en-US">
                    <a:latin typeface="Aptos Serif" panose="02020604070405020304" pitchFamily="18" charset="0"/>
                    <a:cs typeface="Aptos Serif" panose="02020604070405020304" pitchFamily="18" charset="0"/>
                  </a:rPr>
                  <a:t>       ,     </a:t>
                </a:r>
                <a14:m>
                  <m:oMath xmlns:m="http://schemas.openxmlformats.org/officeDocument/2006/math">
                    <m:r>
                      <m:rPr>
                        <m:sty m:val="p"/>
                      </m:rPr>
                      <a:rPr lang="en-US">
                        <a:latin typeface="Cambria Math" panose="02040503050406030204" pitchFamily="18" charset="0"/>
                      </a:rPr>
                      <m:t>q</m:t>
                    </m:r>
                    <m:d>
                      <m:dPr>
                        <m:sepChr m:val="∣"/>
                        <m:ctrlPr>
                          <a:rPr lang="en-IL" i="1">
                            <a:latin typeface="Cambria Math" panose="02040503050406030204" pitchFamily="18" charset="0"/>
                          </a:rPr>
                        </m:ctrlPr>
                      </m:dPr>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e>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I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IL"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𝑡</m:t>
                            </m:r>
                          </m:sub>
                        </m:sSub>
                      </m:num>
                      <m:den>
                        <m:r>
                          <a:rPr lang="en-US" b="0" i="1" smtClean="0">
                            <a:latin typeface="Cambria Math" panose="02040503050406030204" pitchFamily="18" charset="0"/>
                          </a:rPr>
                          <m:t>2</m:t>
                        </m:r>
                      </m:den>
                    </m:f>
                  </m:oMath>
                </a14:m>
                <a:endParaRPr lang="en-US">
                  <a:latin typeface="Aptos Serif" panose="02020604070405020304" pitchFamily="18" charset="0"/>
                  <a:cs typeface="Aptos Serif" panose="02020604070405020304" pitchFamily="18" charset="0"/>
                </a:endParaRPr>
              </a:p>
              <a:p>
                <a:pPr algn="l" rtl="0"/>
                <a:endParaRPr lang="en-IL">
                  <a:latin typeface="Aptos Serif" panose="02020604070405020304" pitchFamily="18" charset="0"/>
                  <a:cs typeface="Aptos Serif" panose="02020604070405020304" pitchFamily="18" charset="0"/>
                </a:endParaRPr>
              </a:p>
              <a:p>
                <a:pPr marL="285750" indent="-285750" algn="l" rtl="0">
                  <a:buFont typeface="Arial" panose="020B0604020202020204" pitchFamily="34" charset="0"/>
                  <a:buChar char="•"/>
                </a:pPr>
                <a:r>
                  <a:rPr lang="en-US" b="1">
                    <a:latin typeface="Aptos Serif" panose="02020604070405020304" pitchFamily="18" charset="0"/>
                    <a:ea typeface="Calibri" panose="020F0502020204030204" pitchFamily="34" charset="0"/>
                    <a:cs typeface="Aptos Serif" panose="02020604070405020304" pitchFamily="18" charset="0"/>
                  </a:rPr>
                  <a:t>Controlled Degradation</a:t>
                </a:r>
                <a:r>
                  <a:rPr lang="en-US">
                    <a:latin typeface="Aptos Serif" panose="02020604070405020304" pitchFamily="18" charset="0"/>
                    <a:ea typeface="Calibri" panose="020F0502020204030204" pitchFamily="34" charset="0"/>
                    <a:cs typeface="Aptos Serif" panose="02020604070405020304" pitchFamily="18" charset="0"/>
                  </a:rPr>
                  <a:t>: Simulate image degradation to train the model to reverse the noise and restore the original image.</a:t>
                </a:r>
                <a:endParaRPr lang="en-IL">
                  <a:latin typeface="Aptos Serif" panose="02020604070405020304" pitchFamily="18" charset="0"/>
                  <a:ea typeface="Calibri" panose="020F0502020204030204" pitchFamily="34" charset="0"/>
                  <a:cs typeface="Aptos Serif" panose="02020604070405020304" pitchFamily="18" charset="0"/>
                </a:endParaRPr>
              </a:p>
            </p:txBody>
          </p:sp>
        </mc:Choice>
        <mc:Fallback>
          <p:sp>
            <p:nvSpPr>
              <p:cNvPr id="6" name="תיבת טקסט 5">
                <a:extLst>
                  <a:ext uri="{FF2B5EF4-FFF2-40B4-BE49-F238E27FC236}">
                    <a16:creationId xmlns:a16="http://schemas.microsoft.com/office/drawing/2014/main" id="{029177F5-FCF6-C19A-D459-35F66CD32EDA}"/>
                  </a:ext>
                </a:extLst>
              </p:cNvPr>
              <p:cNvSpPr txBox="1">
                <a:spLocks noRot="1" noChangeAspect="1" noMove="1" noResize="1" noEditPoints="1" noAdjustHandles="1" noChangeArrowheads="1" noChangeShapeType="1" noTextEdit="1"/>
              </p:cNvSpPr>
              <p:nvPr/>
            </p:nvSpPr>
            <p:spPr>
              <a:xfrm>
                <a:off x="1093320" y="1463789"/>
                <a:ext cx="8915679" cy="3276859"/>
              </a:xfrm>
              <a:prstGeom prst="rect">
                <a:avLst/>
              </a:prstGeom>
              <a:blipFill>
                <a:blip r:embed="rId4"/>
                <a:stretch>
                  <a:fillRect l="-410" t="-743" b="-2045"/>
                </a:stretch>
              </a:blipFill>
            </p:spPr>
            <p:txBody>
              <a:bodyPr/>
              <a:lstStyle/>
              <a:p>
                <a:r>
                  <a:rPr lang="en-US">
                    <a:noFill/>
                  </a:rPr>
                  <a:t> </a:t>
                </a:r>
              </a:p>
            </p:txBody>
          </p:sp>
        </mc:Fallback>
      </mc:AlternateContent>
    </p:spTree>
    <p:extLst>
      <p:ext uri="{BB962C8B-B14F-4D97-AF65-F5344CB8AC3E}">
        <p14:creationId xmlns:p14="http://schemas.microsoft.com/office/powerpoint/2010/main" val="362467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1A2056-72C2-A486-1C28-682067605365}"/>
              </a:ext>
            </a:extLst>
          </p:cNvPr>
          <p:cNvSpPr>
            <a:spLocks noGrp="1"/>
          </p:cNvSpPr>
          <p:nvPr>
            <p:ph type="title"/>
          </p:nvPr>
        </p:nvSpPr>
        <p:spPr>
          <a:xfrm>
            <a:off x="426720" y="10795"/>
            <a:ext cx="10515600" cy="960755"/>
          </a:xfrm>
        </p:spPr>
        <p:txBody>
          <a:bodyPr/>
          <a:lstStyle/>
          <a:p>
            <a:pPr algn="ctr" rtl="0"/>
            <a:r>
              <a:rPr lang="en-US">
                <a:latin typeface="Aptos Serif" panose="02020604070405020304" pitchFamily="18" charset="0"/>
                <a:cs typeface="Aptos Serif" panose="02020604070405020304" pitchFamily="18" charset="0"/>
              </a:rPr>
              <a:t>Vision Transformer (ViT)</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2F9868F2-8452-F727-1B2F-0CFD5A4A4C3A}"/>
              </a:ext>
            </a:extLst>
          </p:cNvPr>
          <p:cNvSpPr>
            <a:spLocks noGrp="1"/>
          </p:cNvSpPr>
          <p:nvPr>
            <p:ph idx="1"/>
          </p:nvPr>
        </p:nvSpPr>
        <p:spPr>
          <a:xfrm>
            <a:off x="99060" y="1135829"/>
            <a:ext cx="6375152" cy="5711376"/>
          </a:xfrm>
        </p:spPr>
        <p:txBody>
          <a:bodyPr>
            <a:normAutofit/>
          </a:bodyPr>
          <a:lstStyle/>
          <a:p>
            <a:pPr marL="0" indent="0" algn="l" rtl="0">
              <a:buNone/>
            </a:pPr>
            <a:r>
              <a:rPr lang="en-US" sz="1600">
                <a:latin typeface="Aptos Serif" panose="02020604070405020304" pitchFamily="18" charset="0"/>
                <a:ea typeface="Calibri" panose="020F0502020204030204" pitchFamily="34" charset="0"/>
                <a:cs typeface="Aptos Serif" panose="02020604070405020304" pitchFamily="18" charset="0"/>
              </a:rPr>
              <a:t>The </a:t>
            </a:r>
            <a:r>
              <a:rPr lang="en-US" sz="1600" dirty="0" err="1">
                <a:latin typeface="Aptos Serif" panose="02020604070405020304" pitchFamily="18" charset="0"/>
                <a:ea typeface="Calibri" panose="020F0502020204030204" pitchFamily="34" charset="0"/>
                <a:cs typeface="Aptos Serif" panose="02020604070405020304" pitchFamily="18" charset="0"/>
              </a:rPr>
              <a:t>ViT</a:t>
            </a:r>
            <a:r>
              <a:rPr lang="en-US" sz="1600">
                <a:latin typeface="Aptos Serif" panose="02020604070405020304" pitchFamily="18" charset="0"/>
                <a:ea typeface="Calibri" panose="020F0502020204030204" pitchFamily="34" charset="0"/>
                <a:cs typeface="Aptos Serif" panose="02020604070405020304" pitchFamily="18" charset="0"/>
              </a:rPr>
              <a:t> is Used for image classification, detection, and segmentation, capturing local and global details. It’s also a backbone for multi-scale feature extraction in tasks like camouflaged object detection and image restoration.</a:t>
            </a:r>
          </a:p>
          <a:p>
            <a:pPr marL="0" indent="0" algn="l" rtl="0">
              <a:buNone/>
            </a:pPr>
            <a:endParaRPr lang="en-US" sz="1600">
              <a:latin typeface="Aptos Serif" panose="02020604070405020304" pitchFamily="18" charset="0"/>
              <a:ea typeface="Calibri" panose="020F0502020204030204" pitchFamily="34" charset="0"/>
              <a:cs typeface="Aptos Serif" panose="02020604070405020304" pitchFamily="18" charset="0"/>
            </a:endParaRPr>
          </a:p>
          <a:p>
            <a:pPr marL="0" indent="0" algn="l" rtl="0">
              <a:buNone/>
            </a:pPr>
            <a:r>
              <a:rPr lang="en-US" sz="1600" b="1" dirty="0" err="1">
                <a:latin typeface="Aptos Serif" panose="02020604070405020304" pitchFamily="18" charset="0"/>
                <a:ea typeface="Calibri" panose="020F0502020204030204" pitchFamily="34" charset="0"/>
                <a:cs typeface="Aptos Serif" panose="02020604070405020304" pitchFamily="18" charset="0"/>
              </a:rPr>
              <a:t>ViT</a:t>
            </a:r>
            <a:r>
              <a:rPr lang="en-US" sz="1600" b="1">
                <a:latin typeface="Aptos Serif" panose="02020604070405020304" pitchFamily="18" charset="0"/>
                <a:ea typeface="Calibri" panose="020F0502020204030204" pitchFamily="34" charset="0"/>
                <a:cs typeface="Aptos Serif" panose="02020604070405020304" pitchFamily="18" charset="0"/>
              </a:rPr>
              <a:t> Process:</a:t>
            </a:r>
            <a:br>
              <a:rPr lang="en-US" sz="1600" b="1">
                <a:latin typeface="Aptos Serif" panose="02020604070405020304" pitchFamily="18" charset="0"/>
                <a:ea typeface="Calibri" panose="020F0502020204030204" pitchFamily="34" charset="0"/>
                <a:cs typeface="Aptos Serif" panose="02020604070405020304" pitchFamily="18" charset="0"/>
              </a:rPr>
            </a:br>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Patch Processing: </a:t>
            </a:r>
            <a:r>
              <a:rPr lang="en-US" sz="1600">
                <a:latin typeface="Aptos Serif" panose="02020604070405020304" pitchFamily="18" charset="0"/>
                <a:ea typeface="Calibri" panose="020F0502020204030204" pitchFamily="34" charset="0"/>
                <a:cs typeface="Aptos Serif" panose="02020604070405020304" pitchFamily="18" charset="0"/>
              </a:rPr>
              <a:t>Divides the image into patches, embeds each into a fixed-size vector.</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Positional Encoding: </a:t>
            </a:r>
            <a:r>
              <a:rPr lang="en-US" sz="1600">
                <a:latin typeface="Aptos Serif" panose="02020604070405020304" pitchFamily="18" charset="0"/>
                <a:ea typeface="Calibri" panose="020F0502020204030204" pitchFamily="34" charset="0"/>
                <a:cs typeface="Aptos Serif" panose="02020604070405020304" pitchFamily="18" charset="0"/>
              </a:rPr>
              <a:t>Adds spatial information to patch embeddings.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Self-Attention Mechanism: </a:t>
            </a:r>
            <a:r>
              <a:rPr lang="en-US" sz="1600">
                <a:latin typeface="Aptos Serif" panose="02020604070405020304" pitchFamily="18" charset="0"/>
                <a:ea typeface="Calibri" panose="020F0502020204030204" pitchFamily="34" charset="0"/>
                <a:cs typeface="Aptos Serif" panose="02020604070405020304" pitchFamily="18" charset="0"/>
              </a:rPr>
              <a:t>Uses transformer layers to capture long-range dependencies.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buFont typeface="Arial" panose="020B0604020202020204" pitchFamily="34" charset="0"/>
              <a:buChar char="•"/>
            </a:pPr>
            <a:r>
              <a:rPr lang="en-US" sz="1600" b="1">
                <a:latin typeface="Aptos Serif" panose="02020604070405020304" pitchFamily="18" charset="0"/>
                <a:ea typeface="Calibri" panose="020F0502020204030204" pitchFamily="34" charset="0"/>
                <a:cs typeface="Aptos Serif" panose="02020604070405020304" pitchFamily="18" charset="0"/>
              </a:rPr>
              <a:t>Multi-Scale Feature Extraction: </a:t>
            </a:r>
            <a:r>
              <a:rPr lang="en-US" sz="1600">
                <a:latin typeface="Aptos Serif" panose="02020604070405020304" pitchFamily="18" charset="0"/>
                <a:ea typeface="Calibri" panose="020F0502020204030204" pitchFamily="34" charset="0"/>
                <a:cs typeface="Aptos Serif" panose="02020604070405020304" pitchFamily="18" charset="0"/>
              </a:rPr>
              <a:t>Processes patches at various resolutions to capture detailed features.</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6CA05CB2-219A-DF14-F08A-6B5E358379EC}"/>
              </a:ext>
            </a:extLst>
          </p:cNvPr>
          <p:cNvSpPr>
            <a:spLocks noGrp="1"/>
          </p:cNvSpPr>
          <p:nvPr>
            <p:ph type="sldNum" sz="quarter" idx="12"/>
          </p:nvPr>
        </p:nvSpPr>
        <p:spPr/>
        <p:txBody>
          <a:bodyPr/>
          <a:lstStyle/>
          <a:p>
            <a:fld id="{4F1A4906-F6B6-460D-8B9B-6AEDD27EBA90}" type="slidenum">
              <a:rPr lang="en-IL" smtClean="0"/>
              <a:t>8</a:t>
            </a:fld>
            <a:endParaRPr lang="en-IL"/>
          </a:p>
        </p:txBody>
      </p:sp>
      <p:pic>
        <p:nvPicPr>
          <p:cNvPr id="4" name="Picture 2" descr="Vision transformer model adopted for classification of brain tumors from MRI. MLP: multilayer perceptron. * is the extra learnable patch embedding to be used by the final classification head.">
            <a:extLst>
              <a:ext uri="{FF2B5EF4-FFF2-40B4-BE49-F238E27FC236}">
                <a16:creationId xmlns:a16="http://schemas.microsoft.com/office/drawing/2014/main" id="{B26B51D0-C26B-CEE1-F7F3-CEEF17AA4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3927" y="2417157"/>
            <a:ext cx="4808005" cy="2985380"/>
          </a:xfrm>
          <a:prstGeom prst="rect">
            <a:avLst/>
          </a:prstGeom>
          <a:noFill/>
          <a:ln>
            <a:solidFill>
              <a:schemeClr val="accent1"/>
            </a:solidFill>
          </a:ln>
        </p:spPr>
      </p:pic>
    </p:spTree>
    <p:extLst>
      <p:ext uri="{BB962C8B-B14F-4D97-AF65-F5344CB8AC3E}">
        <p14:creationId xmlns:p14="http://schemas.microsoft.com/office/powerpoint/2010/main" val="17426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E157F0-CF92-015D-0B5F-517FFAE06515}"/>
              </a:ext>
            </a:extLst>
          </p:cNvPr>
          <p:cNvSpPr>
            <a:spLocks noGrp="1"/>
          </p:cNvSpPr>
          <p:nvPr>
            <p:ph type="title"/>
          </p:nvPr>
        </p:nvSpPr>
        <p:spPr>
          <a:xfrm>
            <a:off x="3734322" y="325084"/>
            <a:ext cx="4723356" cy="1000212"/>
          </a:xfrm>
        </p:spPr>
        <p:txBody>
          <a:bodyPr>
            <a:normAutofit/>
          </a:bodyPr>
          <a:lstStyle/>
          <a:p>
            <a:pPr algn="ctr" rtl="0"/>
            <a:r>
              <a:rPr lang="en-US">
                <a:latin typeface="Aptos Serif" panose="02020604070405020304" pitchFamily="18" charset="0"/>
                <a:cs typeface="Aptos Serif" panose="02020604070405020304" pitchFamily="18" charset="0"/>
              </a:rPr>
              <a:t>Feature Fusion (FF)</a:t>
            </a:r>
            <a:endParaRPr lang="en-IL">
              <a:latin typeface="Aptos Serif" panose="02020604070405020304" pitchFamily="18" charset="0"/>
              <a:cs typeface="Aptos Serif" panose="02020604070405020304" pitchFamily="18" charset="0"/>
            </a:endParaRPr>
          </a:p>
        </p:txBody>
      </p:sp>
      <p:sp>
        <p:nvSpPr>
          <p:cNvPr id="3" name="מציין מיקום תוכן 2">
            <a:extLst>
              <a:ext uri="{FF2B5EF4-FFF2-40B4-BE49-F238E27FC236}">
                <a16:creationId xmlns:a16="http://schemas.microsoft.com/office/drawing/2014/main" id="{EF4D76C8-6972-7E7F-1DC3-1EDA5808E370}"/>
              </a:ext>
            </a:extLst>
          </p:cNvPr>
          <p:cNvSpPr>
            <a:spLocks noGrp="1"/>
          </p:cNvSpPr>
          <p:nvPr>
            <p:ph idx="1"/>
          </p:nvPr>
        </p:nvSpPr>
        <p:spPr>
          <a:xfrm>
            <a:off x="144966" y="1502874"/>
            <a:ext cx="5766947" cy="5273423"/>
          </a:xfrm>
        </p:spPr>
        <p:txBody>
          <a:bodyPr>
            <a:normAutofit/>
          </a:bodyPr>
          <a:lstStyle/>
          <a:p>
            <a:pPr algn="l" rtl="0"/>
            <a:endParaRPr lang="en-US" sz="1600" b="1">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Multi-Scale Integration</a:t>
            </a:r>
            <a:r>
              <a:rPr lang="en-US" sz="1600">
                <a:latin typeface="Aptos Serif" panose="02020604070405020304" pitchFamily="18" charset="0"/>
                <a:ea typeface="Calibri" panose="020F0502020204030204" pitchFamily="34" charset="0"/>
                <a:cs typeface="Aptos Serif" panose="02020604070405020304" pitchFamily="18" charset="0"/>
              </a:rPr>
              <a:t>: The FF module merges features from different scales, capturing fine details and broader patterns, enriching the image representation.</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r>
              <a:rPr lang="en-US" sz="1600" b="1">
                <a:latin typeface="Aptos Serif" panose="02020604070405020304" pitchFamily="18" charset="0"/>
                <a:ea typeface="Calibri" panose="020F0502020204030204" pitchFamily="34" charset="0"/>
                <a:cs typeface="Aptos Serif" panose="02020604070405020304" pitchFamily="18" charset="0"/>
              </a:rPr>
              <a:t>Dynamic Weight Adjustment</a:t>
            </a:r>
            <a:r>
              <a:rPr lang="en-US" sz="1600">
                <a:latin typeface="Aptos Serif" panose="02020604070405020304" pitchFamily="18" charset="0"/>
                <a:ea typeface="Calibri" panose="020F0502020204030204" pitchFamily="34" charset="0"/>
                <a:cs typeface="Aptos Serif" panose="02020604070405020304" pitchFamily="18" charset="0"/>
              </a:rPr>
              <a:t>: During training, the module learns to prioritize key features with dynamic weights, often using attention mechanisms to improve focus.</a:t>
            </a:r>
            <a:br>
              <a:rPr lang="en-US" sz="1600">
                <a:latin typeface="Aptos Serif" panose="02020604070405020304" pitchFamily="18" charset="0"/>
                <a:ea typeface="Calibri" panose="020F0502020204030204" pitchFamily="34" charset="0"/>
                <a:cs typeface="Aptos Serif" panose="02020604070405020304" pitchFamily="18" charset="0"/>
              </a:rPr>
            </a:br>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endParaRPr lang="en-US" sz="1600">
              <a:latin typeface="Aptos Serif" panose="02020604070405020304" pitchFamily="18" charset="0"/>
              <a:ea typeface="Calibri" panose="020F0502020204030204" pitchFamily="34" charset="0"/>
              <a:cs typeface="Aptos Serif" panose="02020604070405020304" pitchFamily="18" charset="0"/>
            </a:endParaRPr>
          </a:p>
          <a:p>
            <a:pPr algn="l" rtl="0"/>
            <a:r>
              <a:rPr lang="en-US" sz="1600" b="1">
                <a:latin typeface="Aptos Serif" panose="02020604070405020304" pitchFamily="18" charset="0"/>
                <a:ea typeface="Calibri" panose="020F0502020204030204" pitchFamily="34" charset="0"/>
                <a:cs typeface="Aptos Serif" panose="02020604070405020304" pitchFamily="18" charset="0"/>
              </a:rPr>
              <a:t>Enhanced Image Processing</a:t>
            </a:r>
            <a:r>
              <a:rPr lang="en-US" sz="1600">
                <a:latin typeface="Aptos Serif" panose="02020604070405020304" pitchFamily="18" charset="0"/>
                <a:ea typeface="Calibri" panose="020F0502020204030204" pitchFamily="34" charset="0"/>
                <a:cs typeface="Aptos Serif" panose="02020604070405020304" pitchFamily="18" charset="0"/>
              </a:rPr>
              <a:t>: By combining multi-scale features, the FF module refines and improves image outputs, especially in tasks like restoration, segmentation and detection.</a:t>
            </a:r>
            <a:endParaRPr lang="en-IL" sz="1600">
              <a:latin typeface="Aptos Serif" panose="02020604070405020304" pitchFamily="18" charset="0"/>
              <a:ea typeface="Calibri" panose="020F0502020204030204" pitchFamily="34" charset="0"/>
              <a:cs typeface="Aptos Serif" panose="02020604070405020304" pitchFamily="18" charset="0"/>
            </a:endParaRPr>
          </a:p>
        </p:txBody>
      </p:sp>
      <p:sp>
        <p:nvSpPr>
          <p:cNvPr id="5" name="מציין מיקום של מספר שקופית 4">
            <a:extLst>
              <a:ext uri="{FF2B5EF4-FFF2-40B4-BE49-F238E27FC236}">
                <a16:creationId xmlns:a16="http://schemas.microsoft.com/office/drawing/2014/main" id="{0DE2D749-EC0C-07B8-B5D0-1098592F0D63}"/>
              </a:ext>
            </a:extLst>
          </p:cNvPr>
          <p:cNvSpPr>
            <a:spLocks noGrp="1"/>
          </p:cNvSpPr>
          <p:nvPr>
            <p:ph type="sldNum" sz="quarter" idx="12"/>
          </p:nvPr>
        </p:nvSpPr>
        <p:spPr/>
        <p:txBody>
          <a:bodyPr/>
          <a:lstStyle/>
          <a:p>
            <a:fld id="{4F1A4906-F6B6-460D-8B9B-6AEDD27EBA90}" type="slidenum">
              <a:rPr lang="en-IL" smtClean="0"/>
              <a:t>9</a:t>
            </a:fld>
            <a:endParaRPr lang="en-IL"/>
          </a:p>
        </p:txBody>
      </p:sp>
      <p:pic>
        <p:nvPicPr>
          <p:cNvPr id="6" name="תמונה 5">
            <a:extLst>
              <a:ext uri="{FF2B5EF4-FFF2-40B4-BE49-F238E27FC236}">
                <a16:creationId xmlns:a16="http://schemas.microsoft.com/office/drawing/2014/main" id="{296F5216-DEFA-B6DF-4CD8-04F66BF953D2}"/>
              </a:ext>
            </a:extLst>
          </p:cNvPr>
          <p:cNvPicPr>
            <a:picLocks noChangeAspect="1"/>
          </p:cNvPicPr>
          <p:nvPr/>
        </p:nvPicPr>
        <p:blipFill>
          <a:blip r:embed="rId3"/>
          <a:stretch>
            <a:fillRect/>
          </a:stretch>
        </p:blipFill>
        <p:spPr>
          <a:xfrm>
            <a:off x="6192570" y="2224590"/>
            <a:ext cx="5766948" cy="3415718"/>
          </a:xfrm>
          <a:prstGeom prst="rect">
            <a:avLst/>
          </a:prstGeom>
          <a:ln>
            <a:solidFill>
              <a:schemeClr val="accent1"/>
            </a:solidFill>
          </a:ln>
        </p:spPr>
      </p:pic>
    </p:spTree>
    <p:extLst>
      <p:ext uri="{BB962C8B-B14F-4D97-AF65-F5344CB8AC3E}">
        <p14:creationId xmlns:p14="http://schemas.microsoft.com/office/powerpoint/2010/main" val="3214737804"/>
      </p:ext>
    </p:extLst>
  </p:cSld>
  <p:clrMapOvr>
    <a:masterClrMapping/>
  </p:clrMapOvr>
</p:sld>
</file>

<file path=ppt/theme/theme1.xml><?xml version="1.0" encoding="utf-8"?>
<a:theme xmlns:a="http://schemas.openxmlformats.org/drawingml/2006/main" name="חבילה">
  <a:themeElements>
    <a:clrScheme name="חבילה">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חבילה">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חבילה">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TM10001115[[fn=חבילה]]</Template>
  <TotalTime>0</TotalTime>
  <Words>4999</Words>
  <Application>Microsoft Office PowerPoint</Application>
  <PresentationFormat>מסך רחב</PresentationFormat>
  <Paragraphs>753</Paragraphs>
  <Slides>25</Slides>
  <Notes>24</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25</vt:i4>
      </vt:variant>
    </vt:vector>
  </HeadingPairs>
  <TitlesOfParts>
    <vt:vector size="35" baseType="lpstr">
      <vt:lpstr>Aptos</vt:lpstr>
      <vt:lpstr>Aptos Serif</vt:lpstr>
      <vt:lpstr>Arial</vt:lpstr>
      <vt:lpstr>Calibri</vt:lpstr>
      <vt:lpstr>Cambria Math</vt:lpstr>
      <vt:lpstr>Gill Sans MT</vt:lpstr>
      <vt:lpstr>Symbol</vt:lpstr>
      <vt:lpstr>Times New Roman</vt:lpstr>
      <vt:lpstr>Wingdings</vt:lpstr>
      <vt:lpstr>חבילה</vt:lpstr>
      <vt:lpstr>Diffusion Model For Medical Images</vt:lpstr>
      <vt:lpstr>Purpose of the project </vt:lpstr>
      <vt:lpstr>Solution</vt:lpstr>
      <vt:lpstr>Medical Images Overview</vt:lpstr>
      <vt:lpstr>What is Camouflage ?</vt:lpstr>
      <vt:lpstr>Introduction to diffCOD Framework</vt:lpstr>
      <vt:lpstr>Forward DIFFUSION process</vt:lpstr>
      <vt:lpstr>Vision Transformer (ViT)</vt:lpstr>
      <vt:lpstr>Feature Fusion (FF)</vt:lpstr>
      <vt:lpstr>Denoising U-Net &amp; IAM</vt:lpstr>
      <vt:lpstr>Model’s Process</vt:lpstr>
      <vt:lpstr>DIFFCOD – Train process</vt:lpstr>
      <vt:lpstr>Hyperparameters</vt:lpstr>
      <vt:lpstr>Noise parameters</vt:lpstr>
      <vt:lpstr>Result Examples – GAUSSIAN noise</vt:lpstr>
      <vt:lpstr>Metrics – GAUSSIAN noise</vt:lpstr>
      <vt:lpstr>Metrics – GAUSSIAN noise</vt:lpstr>
      <vt:lpstr>Result Examples – Salt &amp; pepper noise</vt:lpstr>
      <vt:lpstr>Metrics – Salt &amp; pepper noise</vt:lpstr>
      <vt:lpstr>Metrics – Salt &amp; pepper noise</vt:lpstr>
      <vt:lpstr>Testing Results – Gaussian Noise</vt:lpstr>
      <vt:lpstr>Testing Results – Salt &amp; pepper Noise</vt:lpstr>
      <vt:lpstr>Sequence</vt:lpstr>
      <vt:lpstr>conclusion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רועי דרום</dc:creator>
  <cp:lastModifiedBy>הגר טיבי</cp:lastModifiedBy>
  <cp:revision>1</cp:revision>
  <dcterms:created xsi:type="dcterms:W3CDTF">2024-08-22T08:29:25Z</dcterms:created>
  <dcterms:modified xsi:type="dcterms:W3CDTF">2025-01-20T11:04:08Z</dcterms:modified>
</cp:coreProperties>
</file>